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87" r:id="rId1"/>
  </p:sldMasterIdLst>
  <p:notesMasterIdLst>
    <p:notesMasterId r:id="rId3"/>
  </p:notesMasterIdLst>
  <p:sldIdLst>
    <p:sldId id="275" r:id="rId2"/>
  </p:sldIdLst>
  <p:sldSz cx="6858000" cy="9906000" type="A4"/>
  <p:notesSz cx="10020300" cy="68881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E0C8F5-85E9-4CBC-A36D-1ED6882D310D}">
          <p14:sldIdLst>
            <p14:sldId id="275"/>
          </p14:sldIdLst>
        </p14:section>
        <p14:section name="Untitled Section" id="{7932AF94-2D1D-41A1-9E47-230F47819E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8" d="100"/>
          <a:sy n="58" d="100"/>
        </p:scale>
        <p:origin x="26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41813" cy="3460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75314" y="1"/>
            <a:ext cx="4343400" cy="346075"/>
          </a:xfrm>
          <a:prstGeom prst="rect">
            <a:avLst/>
          </a:prstGeom>
        </p:spPr>
        <p:txBody>
          <a:bodyPr vert="horz" lIns="91440" tIns="45720" rIns="91440" bIns="45720" rtlCol="0"/>
          <a:lstStyle>
            <a:lvl1pPr algn="r">
              <a:defRPr sz="1200"/>
            </a:lvl1pPr>
          </a:lstStyle>
          <a:p>
            <a:fld id="{197A99A3-EFB9-4774-AA05-D542FDBBA651}" type="datetimeFigureOut">
              <a:rPr lang="en-US" smtClean="0"/>
              <a:t>5/27/2025</a:t>
            </a:fld>
            <a:endParaRPr lang="en-US"/>
          </a:p>
        </p:txBody>
      </p:sp>
      <p:sp>
        <p:nvSpPr>
          <p:cNvPr id="4" name="Slide Image Placeholder 3"/>
          <p:cNvSpPr>
            <a:spLocks noGrp="1" noRot="1" noChangeAspect="1"/>
          </p:cNvSpPr>
          <p:nvPr>
            <p:ph type="sldImg" idx="2"/>
          </p:nvPr>
        </p:nvSpPr>
        <p:spPr>
          <a:xfrm>
            <a:off x="4205288" y="860425"/>
            <a:ext cx="1609725" cy="23256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1714" y="3314701"/>
            <a:ext cx="8016875" cy="27130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542088"/>
            <a:ext cx="4341813" cy="3460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75314" y="6542088"/>
            <a:ext cx="4343400" cy="346075"/>
          </a:xfrm>
          <a:prstGeom prst="rect">
            <a:avLst/>
          </a:prstGeom>
        </p:spPr>
        <p:txBody>
          <a:bodyPr vert="horz" lIns="91440" tIns="45720" rIns="91440" bIns="45720" rtlCol="0" anchor="b"/>
          <a:lstStyle>
            <a:lvl1pPr algn="r">
              <a:defRPr sz="1200"/>
            </a:lvl1pPr>
          </a:lstStyle>
          <a:p>
            <a:fld id="{D219B8B1-FD84-4EB3-8BEB-BA1F03ED57C3}" type="slidenum">
              <a:rPr lang="en-US" smtClean="0"/>
              <a:t>‹#›</a:t>
            </a:fld>
            <a:endParaRPr lang="en-US"/>
          </a:p>
        </p:txBody>
      </p:sp>
    </p:spTree>
    <p:extLst>
      <p:ext uri="{BB962C8B-B14F-4D97-AF65-F5344CB8AC3E}">
        <p14:creationId xmlns:p14="http://schemas.microsoft.com/office/powerpoint/2010/main" val="3108676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9832" y="2091270"/>
            <a:ext cx="4965726" cy="4809395"/>
          </a:xfrm>
        </p:spPr>
        <p:txBody>
          <a:bodyPr anchor="b"/>
          <a:lstStyle>
            <a:lvl1pPr>
              <a:defRPr sz="4985"/>
            </a:lvl1pPr>
          </a:lstStyle>
          <a:p>
            <a:r>
              <a:rPr lang="en-US"/>
              <a:t>Click to edit Master title style</a:t>
            </a:r>
            <a:endParaRPr lang="en-US" dirty="0"/>
          </a:p>
        </p:txBody>
      </p:sp>
      <p:sp>
        <p:nvSpPr>
          <p:cNvPr id="3" name="Subtitle 2"/>
          <p:cNvSpPr>
            <a:spLocks noGrp="1"/>
          </p:cNvSpPr>
          <p:nvPr>
            <p:ph type="subTitle" idx="1"/>
          </p:nvPr>
        </p:nvSpPr>
        <p:spPr>
          <a:xfrm>
            <a:off x="649832" y="6900660"/>
            <a:ext cx="4965726" cy="1244273"/>
          </a:xfrm>
        </p:spPr>
        <p:txBody>
          <a:bodyPr anchor="t"/>
          <a:lstStyle>
            <a:lvl1pPr marL="0" indent="0" algn="l">
              <a:buNone/>
              <a:defRPr cap="all">
                <a:solidFill>
                  <a:schemeClr val="accent1">
                    <a:lumMod val="60000"/>
                    <a:lumOff val="40000"/>
                  </a:schemeClr>
                </a:solidFill>
              </a:defRPr>
            </a:lvl1pPr>
            <a:lvl2pPr marL="316520" indent="0" algn="ctr">
              <a:buNone/>
              <a:defRPr>
                <a:solidFill>
                  <a:schemeClr val="tx1">
                    <a:tint val="75000"/>
                  </a:schemeClr>
                </a:solidFill>
              </a:defRPr>
            </a:lvl2pPr>
            <a:lvl3pPr marL="633039" indent="0" algn="ctr">
              <a:buNone/>
              <a:defRPr>
                <a:solidFill>
                  <a:schemeClr val="tx1">
                    <a:tint val="75000"/>
                  </a:schemeClr>
                </a:solidFill>
              </a:defRPr>
            </a:lvl3pPr>
            <a:lvl4pPr marL="949559" indent="0" algn="ctr">
              <a:buNone/>
              <a:defRPr>
                <a:solidFill>
                  <a:schemeClr val="tx1">
                    <a:tint val="75000"/>
                  </a:schemeClr>
                </a:solidFill>
              </a:defRPr>
            </a:lvl4pPr>
            <a:lvl5pPr marL="1266078" indent="0" algn="ctr">
              <a:buNone/>
              <a:defRPr>
                <a:solidFill>
                  <a:schemeClr val="tx1">
                    <a:tint val="75000"/>
                  </a:schemeClr>
                </a:solidFill>
              </a:defRPr>
            </a:lvl5pPr>
            <a:lvl6pPr marL="1582598" indent="0" algn="ctr">
              <a:buNone/>
              <a:defRPr>
                <a:solidFill>
                  <a:schemeClr val="tx1">
                    <a:tint val="75000"/>
                  </a:schemeClr>
                </a:solidFill>
              </a:defRPr>
            </a:lvl6pPr>
            <a:lvl7pPr marL="1899117" indent="0" algn="ctr">
              <a:buNone/>
              <a:defRPr>
                <a:solidFill>
                  <a:schemeClr val="tx1">
                    <a:tint val="75000"/>
                  </a:schemeClr>
                </a:solidFill>
              </a:defRPr>
            </a:lvl7pPr>
            <a:lvl8pPr marL="2215637" indent="0" algn="ctr">
              <a:buNone/>
              <a:defRPr>
                <a:solidFill>
                  <a:schemeClr val="tx1">
                    <a:tint val="75000"/>
                  </a:schemeClr>
                </a:solidFill>
              </a:defRPr>
            </a:lvl8pPr>
            <a:lvl9pPr marL="253215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ED3CA1-CDAA-4405-BCC9-EFE16CEB2187}"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8432E-53C5-4508-A520-D29948863770}" type="slidenum">
              <a:rPr lang="en-US" smtClean="0"/>
              <a:t>‹#›</a:t>
            </a:fld>
            <a:endParaRPr lang="en-US"/>
          </a:p>
        </p:txBody>
      </p:sp>
    </p:spTree>
    <p:extLst>
      <p:ext uri="{BB962C8B-B14F-4D97-AF65-F5344CB8AC3E}">
        <p14:creationId xmlns:p14="http://schemas.microsoft.com/office/powerpoint/2010/main" val="3339572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833" y="6934181"/>
            <a:ext cx="4965725" cy="818622"/>
          </a:xfrm>
        </p:spPr>
        <p:txBody>
          <a:bodyPr anchor="b">
            <a:normAutofit/>
          </a:bodyPr>
          <a:lstStyle>
            <a:lvl1pPr algn="l">
              <a:defRPr sz="1662"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49832" y="990602"/>
            <a:ext cx="4965726" cy="525874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108"/>
            </a:lvl1pPr>
            <a:lvl2pPr marL="316520" indent="0">
              <a:buNone/>
              <a:defRPr sz="1108"/>
            </a:lvl2pPr>
            <a:lvl3pPr marL="633039" indent="0">
              <a:buNone/>
              <a:defRPr sz="1108"/>
            </a:lvl3pPr>
            <a:lvl4pPr marL="949559" indent="0">
              <a:buNone/>
              <a:defRPr sz="1108"/>
            </a:lvl4pPr>
            <a:lvl5pPr marL="1266078" indent="0">
              <a:buNone/>
              <a:defRPr sz="1108"/>
            </a:lvl5pPr>
            <a:lvl6pPr marL="1582598" indent="0">
              <a:buNone/>
              <a:defRPr sz="1108"/>
            </a:lvl6pPr>
            <a:lvl7pPr marL="1899117" indent="0">
              <a:buNone/>
              <a:defRPr sz="1108"/>
            </a:lvl7pPr>
            <a:lvl8pPr marL="2215637" indent="0">
              <a:buNone/>
              <a:defRPr sz="1108"/>
            </a:lvl8pPr>
            <a:lvl9pPr marL="2532156" indent="0">
              <a:buNone/>
              <a:defRPr sz="1108"/>
            </a:lvl9pPr>
          </a:lstStyle>
          <a:p>
            <a:r>
              <a:rPr lang="en-US"/>
              <a:t>Click icon to add picture</a:t>
            </a:r>
            <a:endParaRPr lang="en-US" dirty="0"/>
          </a:p>
        </p:txBody>
      </p:sp>
      <p:sp>
        <p:nvSpPr>
          <p:cNvPr id="4" name="Text Placeholder 3"/>
          <p:cNvSpPr>
            <a:spLocks noGrp="1"/>
          </p:cNvSpPr>
          <p:nvPr>
            <p:ph type="body" sz="half" idx="2"/>
          </p:nvPr>
        </p:nvSpPr>
        <p:spPr>
          <a:xfrm>
            <a:off x="649833" y="7752803"/>
            <a:ext cx="4965724" cy="713140"/>
          </a:xfrm>
        </p:spPr>
        <p:txBody>
          <a:bodyPr>
            <a:normAutofit/>
          </a:bodyPr>
          <a:lstStyle>
            <a:lvl1pPr marL="0" indent="0">
              <a:buNone/>
              <a:defRPr sz="831"/>
            </a:lvl1pPr>
            <a:lvl2pPr marL="316520" indent="0">
              <a:buNone/>
              <a:defRPr sz="831"/>
            </a:lvl2pPr>
            <a:lvl3pPr marL="633039" indent="0">
              <a:buNone/>
              <a:defRPr sz="692"/>
            </a:lvl3pPr>
            <a:lvl4pPr marL="949559" indent="0">
              <a:buNone/>
              <a:defRPr sz="623"/>
            </a:lvl4pPr>
            <a:lvl5pPr marL="1266078" indent="0">
              <a:buNone/>
              <a:defRPr sz="623"/>
            </a:lvl5pPr>
            <a:lvl6pPr marL="1582598" indent="0">
              <a:buNone/>
              <a:defRPr sz="623"/>
            </a:lvl6pPr>
            <a:lvl7pPr marL="1899117" indent="0">
              <a:buNone/>
              <a:defRPr sz="623"/>
            </a:lvl7pPr>
            <a:lvl8pPr marL="2215637" indent="0">
              <a:buNone/>
              <a:defRPr sz="623"/>
            </a:lvl8pPr>
            <a:lvl9pPr marL="2532156" indent="0">
              <a:buNone/>
              <a:defRPr sz="623"/>
            </a:lvl9pPr>
          </a:lstStyle>
          <a:p>
            <a:pPr lvl="0"/>
            <a:r>
              <a:rPr lang="en-US"/>
              <a:t>Click to edit Master text styles</a:t>
            </a:r>
          </a:p>
        </p:txBody>
      </p:sp>
      <p:sp>
        <p:nvSpPr>
          <p:cNvPr id="5" name="Date Placeholder 4"/>
          <p:cNvSpPr>
            <a:spLocks noGrp="1"/>
          </p:cNvSpPr>
          <p:nvPr>
            <p:ph type="dt" sz="half" idx="10"/>
          </p:nvPr>
        </p:nvSpPr>
        <p:spPr/>
        <p:txBody>
          <a:bodyPr/>
          <a:lstStyle/>
          <a:p>
            <a:fld id="{B0ED3CA1-CDAA-4405-BCC9-EFE16CEB2187}"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48432E-53C5-4508-A520-D29948863770}" type="slidenum">
              <a:rPr lang="en-US" smtClean="0"/>
              <a:t>‹#›</a:t>
            </a:fld>
            <a:endParaRPr lang="en-US"/>
          </a:p>
        </p:txBody>
      </p:sp>
    </p:spTree>
    <p:extLst>
      <p:ext uri="{BB962C8B-B14F-4D97-AF65-F5344CB8AC3E}">
        <p14:creationId xmlns:p14="http://schemas.microsoft.com/office/powerpoint/2010/main" val="4135846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49832" y="2091267"/>
            <a:ext cx="4965726" cy="2861733"/>
          </a:xfrm>
        </p:spPr>
        <p:txBody>
          <a:bodyPr/>
          <a:lstStyle>
            <a:lvl1pPr>
              <a:defRPr sz="3323"/>
            </a:lvl1pPr>
          </a:lstStyle>
          <a:p>
            <a:r>
              <a:rPr lang="en-US"/>
              <a:t>Click to edit Master title style</a:t>
            </a:r>
            <a:endParaRPr lang="en-US" dirty="0"/>
          </a:p>
        </p:txBody>
      </p:sp>
      <p:sp>
        <p:nvSpPr>
          <p:cNvPr id="8" name="Text Placeholder 3"/>
          <p:cNvSpPr>
            <a:spLocks noGrp="1"/>
          </p:cNvSpPr>
          <p:nvPr>
            <p:ph type="body" sz="half" idx="2"/>
          </p:nvPr>
        </p:nvSpPr>
        <p:spPr>
          <a:xfrm>
            <a:off x="649832" y="5283200"/>
            <a:ext cx="4965726" cy="3412067"/>
          </a:xfrm>
        </p:spPr>
        <p:txBody>
          <a:bodyPr anchor="ctr">
            <a:normAutofit/>
          </a:bodyPr>
          <a:lstStyle>
            <a:lvl1pPr marL="0" indent="0">
              <a:buNone/>
              <a:defRPr sz="1246"/>
            </a:lvl1pPr>
            <a:lvl2pPr marL="316520" indent="0">
              <a:buNone/>
              <a:defRPr sz="831"/>
            </a:lvl2pPr>
            <a:lvl3pPr marL="633039" indent="0">
              <a:buNone/>
              <a:defRPr sz="692"/>
            </a:lvl3pPr>
            <a:lvl4pPr marL="949559" indent="0">
              <a:buNone/>
              <a:defRPr sz="623"/>
            </a:lvl4pPr>
            <a:lvl5pPr marL="1266078" indent="0">
              <a:buNone/>
              <a:defRPr sz="623"/>
            </a:lvl5pPr>
            <a:lvl6pPr marL="1582598" indent="0">
              <a:buNone/>
              <a:defRPr sz="623"/>
            </a:lvl6pPr>
            <a:lvl7pPr marL="1899117" indent="0">
              <a:buNone/>
              <a:defRPr sz="623"/>
            </a:lvl7pPr>
            <a:lvl8pPr marL="2215637" indent="0">
              <a:buNone/>
              <a:defRPr sz="623"/>
            </a:lvl8pPr>
            <a:lvl9pPr marL="2532156" indent="0">
              <a:buNone/>
              <a:defRPr sz="623"/>
            </a:lvl9pPr>
          </a:lstStyle>
          <a:p>
            <a:pPr lvl="0"/>
            <a:r>
              <a:rPr lang="en-US"/>
              <a:t>Click to edit Master text styles</a:t>
            </a:r>
          </a:p>
        </p:txBody>
      </p:sp>
      <p:sp>
        <p:nvSpPr>
          <p:cNvPr id="4" name="Date Placeholder 3"/>
          <p:cNvSpPr>
            <a:spLocks noGrp="1"/>
          </p:cNvSpPr>
          <p:nvPr>
            <p:ph type="dt" sz="half" idx="10"/>
          </p:nvPr>
        </p:nvSpPr>
        <p:spPr/>
        <p:txBody>
          <a:bodyPr/>
          <a:lstStyle/>
          <a:p>
            <a:fld id="{B0ED3CA1-CDAA-4405-BCC9-EFE16CEB2187}"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8432E-53C5-4508-A520-D29948863770}" type="slidenum">
              <a:rPr lang="en-US" smtClean="0"/>
              <a:t>‹#›</a:t>
            </a:fld>
            <a:endParaRPr lang="en-US"/>
          </a:p>
        </p:txBody>
      </p:sp>
    </p:spTree>
    <p:extLst>
      <p:ext uri="{BB962C8B-B14F-4D97-AF65-F5344CB8AC3E}">
        <p14:creationId xmlns:p14="http://schemas.microsoft.com/office/powerpoint/2010/main" val="3845727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6056" y="2091267"/>
            <a:ext cx="4500786" cy="3355985"/>
          </a:xfrm>
        </p:spPr>
        <p:txBody>
          <a:bodyPr/>
          <a:lstStyle>
            <a:lvl1pPr>
              <a:defRPr sz="3323"/>
            </a:lvl1pPr>
          </a:lstStyle>
          <a:p>
            <a:r>
              <a:rPr lang="en-US"/>
              <a:t>Click to edit Master title style</a:t>
            </a:r>
            <a:endParaRPr lang="en-US" dirty="0"/>
          </a:p>
        </p:txBody>
      </p:sp>
      <p:sp>
        <p:nvSpPr>
          <p:cNvPr id="14" name="Text Placeholder 3"/>
          <p:cNvSpPr>
            <a:spLocks noGrp="1"/>
          </p:cNvSpPr>
          <p:nvPr>
            <p:ph type="body" sz="half" idx="13"/>
          </p:nvPr>
        </p:nvSpPr>
        <p:spPr>
          <a:xfrm>
            <a:off x="1086133" y="5447252"/>
            <a:ext cx="4095870" cy="494251"/>
          </a:xfrm>
        </p:spPr>
        <p:txBody>
          <a:bodyPr anchor="t">
            <a:normAutofit/>
          </a:bodyPr>
          <a:lstStyle>
            <a:lvl1pPr marL="0" indent="0">
              <a:buNone/>
              <a:defRPr lang="en-US" sz="969" b="0" i="0" kern="1200" cap="small" dirty="0">
                <a:solidFill>
                  <a:schemeClr val="accent1">
                    <a:lumMod val="60000"/>
                    <a:lumOff val="40000"/>
                  </a:schemeClr>
                </a:solidFill>
                <a:latin typeface="+mj-lt"/>
                <a:ea typeface="+mj-ea"/>
                <a:cs typeface="+mj-cs"/>
              </a:defRPr>
            </a:lvl1pPr>
            <a:lvl2pPr marL="316520" indent="0">
              <a:buNone/>
              <a:defRPr sz="831"/>
            </a:lvl2pPr>
            <a:lvl3pPr marL="633039" indent="0">
              <a:buNone/>
              <a:defRPr sz="692"/>
            </a:lvl3pPr>
            <a:lvl4pPr marL="949559" indent="0">
              <a:buNone/>
              <a:defRPr sz="623"/>
            </a:lvl4pPr>
            <a:lvl5pPr marL="1266078" indent="0">
              <a:buNone/>
              <a:defRPr sz="623"/>
            </a:lvl5pPr>
            <a:lvl6pPr marL="1582598" indent="0">
              <a:buNone/>
              <a:defRPr sz="623"/>
            </a:lvl6pPr>
            <a:lvl7pPr marL="1899117" indent="0">
              <a:buNone/>
              <a:defRPr sz="623"/>
            </a:lvl7pPr>
            <a:lvl8pPr marL="2215637" indent="0">
              <a:buNone/>
              <a:defRPr sz="623"/>
            </a:lvl8pPr>
            <a:lvl9pPr marL="2532156" indent="0">
              <a:buNone/>
              <a:defRPr sz="623"/>
            </a:lvl9pPr>
          </a:lstStyle>
          <a:p>
            <a:pPr lvl="0"/>
            <a:r>
              <a:rPr lang="en-US"/>
              <a:t>Click to edit Master text styles</a:t>
            </a:r>
          </a:p>
        </p:txBody>
      </p:sp>
      <p:sp>
        <p:nvSpPr>
          <p:cNvPr id="10" name="Text Placeholder 3"/>
          <p:cNvSpPr>
            <a:spLocks noGrp="1"/>
          </p:cNvSpPr>
          <p:nvPr>
            <p:ph type="body" sz="half" idx="2"/>
          </p:nvPr>
        </p:nvSpPr>
        <p:spPr>
          <a:xfrm>
            <a:off x="649832" y="6284282"/>
            <a:ext cx="4965726" cy="2421467"/>
          </a:xfrm>
        </p:spPr>
        <p:txBody>
          <a:bodyPr anchor="ctr">
            <a:normAutofit/>
          </a:bodyPr>
          <a:lstStyle>
            <a:lvl1pPr marL="0" indent="0">
              <a:buNone/>
              <a:defRPr sz="1246"/>
            </a:lvl1pPr>
            <a:lvl2pPr marL="316520" indent="0">
              <a:buNone/>
              <a:defRPr sz="831"/>
            </a:lvl2pPr>
            <a:lvl3pPr marL="633039" indent="0">
              <a:buNone/>
              <a:defRPr sz="692"/>
            </a:lvl3pPr>
            <a:lvl4pPr marL="949559" indent="0">
              <a:buNone/>
              <a:defRPr sz="623"/>
            </a:lvl4pPr>
            <a:lvl5pPr marL="1266078" indent="0">
              <a:buNone/>
              <a:defRPr sz="623"/>
            </a:lvl5pPr>
            <a:lvl6pPr marL="1582598" indent="0">
              <a:buNone/>
              <a:defRPr sz="623"/>
            </a:lvl6pPr>
            <a:lvl7pPr marL="1899117" indent="0">
              <a:buNone/>
              <a:defRPr sz="623"/>
            </a:lvl7pPr>
            <a:lvl8pPr marL="2215637" indent="0">
              <a:buNone/>
              <a:defRPr sz="623"/>
            </a:lvl8pPr>
            <a:lvl9pPr marL="2532156" indent="0">
              <a:buNone/>
              <a:defRPr sz="623"/>
            </a:lvl9pPr>
          </a:lstStyle>
          <a:p>
            <a:pPr lvl="0"/>
            <a:r>
              <a:rPr lang="en-US"/>
              <a:t>Click to edit Master text styles</a:t>
            </a:r>
          </a:p>
        </p:txBody>
      </p:sp>
      <p:sp>
        <p:nvSpPr>
          <p:cNvPr id="4" name="Date Placeholder 3"/>
          <p:cNvSpPr>
            <a:spLocks noGrp="1"/>
          </p:cNvSpPr>
          <p:nvPr>
            <p:ph type="dt" sz="half" idx="10"/>
          </p:nvPr>
        </p:nvSpPr>
        <p:spPr/>
        <p:txBody>
          <a:bodyPr/>
          <a:lstStyle/>
          <a:p>
            <a:fld id="{B0ED3CA1-CDAA-4405-BCC9-EFE16CEB2187}"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8432E-53C5-4508-A520-D29948863770}" type="slidenum">
              <a:rPr lang="en-US" smtClean="0"/>
              <a:t>‹#›</a:t>
            </a:fld>
            <a:endParaRPr lang="en-US"/>
          </a:p>
        </p:txBody>
      </p:sp>
      <p:sp>
        <p:nvSpPr>
          <p:cNvPr id="12" name="TextBox 11"/>
          <p:cNvSpPr txBox="1"/>
          <p:nvPr/>
        </p:nvSpPr>
        <p:spPr>
          <a:xfrm>
            <a:off x="505422" y="1402921"/>
            <a:ext cx="451194" cy="1392048"/>
          </a:xfrm>
          <a:prstGeom prst="rect">
            <a:avLst/>
          </a:prstGeom>
          <a:noFill/>
        </p:spPr>
        <p:txBody>
          <a:bodyPr wrap="square" rtlCol="0">
            <a:spAutoFit/>
          </a:bodyPr>
          <a:lstStyle/>
          <a:p>
            <a:pPr algn="r"/>
            <a:r>
              <a:rPr lang="en-US" sz="8446" b="0" i="0" dirty="0">
                <a:solidFill>
                  <a:schemeClr val="accent1">
                    <a:lumMod val="60000"/>
                    <a:lumOff val="40000"/>
                  </a:schemeClr>
                </a:solidFill>
                <a:latin typeface="Arial"/>
                <a:ea typeface="+mj-ea"/>
                <a:cs typeface="+mj-cs"/>
              </a:rPr>
              <a:t>“</a:t>
            </a:r>
          </a:p>
        </p:txBody>
      </p:sp>
      <p:sp>
        <p:nvSpPr>
          <p:cNvPr id="11" name="TextBox 10"/>
          <p:cNvSpPr txBox="1"/>
          <p:nvPr/>
        </p:nvSpPr>
        <p:spPr>
          <a:xfrm>
            <a:off x="5249768" y="3775470"/>
            <a:ext cx="451194" cy="1392048"/>
          </a:xfrm>
          <a:prstGeom prst="rect">
            <a:avLst/>
          </a:prstGeom>
          <a:noFill/>
        </p:spPr>
        <p:txBody>
          <a:bodyPr wrap="square" rtlCol="0">
            <a:spAutoFit/>
          </a:bodyPr>
          <a:lstStyle/>
          <a:p>
            <a:pPr algn="r"/>
            <a:r>
              <a:rPr lang="en-US" sz="8446"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2572908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49832" y="4512735"/>
            <a:ext cx="4965726" cy="2387927"/>
          </a:xfrm>
        </p:spPr>
        <p:txBody>
          <a:bodyPr anchor="b"/>
          <a:lstStyle>
            <a:lvl1pPr algn="l">
              <a:defRPr sz="2769" b="0" cap="none"/>
            </a:lvl1pPr>
          </a:lstStyle>
          <a:p>
            <a:r>
              <a:rPr lang="en-US"/>
              <a:t>Click to edit Master title style</a:t>
            </a:r>
            <a:endParaRPr lang="en-US" dirty="0"/>
          </a:p>
        </p:txBody>
      </p:sp>
      <p:sp>
        <p:nvSpPr>
          <p:cNvPr id="3" name="Text Placeholder 2"/>
          <p:cNvSpPr>
            <a:spLocks noGrp="1"/>
          </p:cNvSpPr>
          <p:nvPr>
            <p:ph type="body" idx="1"/>
          </p:nvPr>
        </p:nvSpPr>
        <p:spPr>
          <a:xfrm>
            <a:off x="649832" y="6900661"/>
            <a:ext cx="4965726" cy="1242800"/>
          </a:xfrm>
        </p:spPr>
        <p:txBody>
          <a:bodyPr anchor="t"/>
          <a:lstStyle>
            <a:lvl1pPr marL="0" indent="0" algn="l">
              <a:buNone/>
              <a:defRPr sz="1385" cap="none">
                <a:solidFill>
                  <a:schemeClr val="accent1">
                    <a:lumMod val="60000"/>
                    <a:lumOff val="40000"/>
                  </a:schemeClr>
                </a:solidFill>
              </a:defRPr>
            </a:lvl1pPr>
            <a:lvl2pPr marL="316520" indent="0">
              <a:buNone/>
              <a:defRPr sz="1246">
                <a:solidFill>
                  <a:schemeClr val="tx1">
                    <a:tint val="75000"/>
                  </a:schemeClr>
                </a:solidFill>
              </a:defRPr>
            </a:lvl2pPr>
            <a:lvl3pPr marL="633039" indent="0">
              <a:buNone/>
              <a:defRPr sz="1108">
                <a:solidFill>
                  <a:schemeClr val="tx1">
                    <a:tint val="75000"/>
                  </a:schemeClr>
                </a:solidFill>
              </a:defRPr>
            </a:lvl3pPr>
            <a:lvl4pPr marL="949559" indent="0">
              <a:buNone/>
              <a:defRPr sz="969">
                <a:solidFill>
                  <a:schemeClr val="tx1">
                    <a:tint val="75000"/>
                  </a:schemeClr>
                </a:solidFill>
              </a:defRPr>
            </a:lvl4pPr>
            <a:lvl5pPr marL="1266078" indent="0">
              <a:buNone/>
              <a:defRPr sz="969">
                <a:solidFill>
                  <a:schemeClr val="tx1">
                    <a:tint val="75000"/>
                  </a:schemeClr>
                </a:solidFill>
              </a:defRPr>
            </a:lvl5pPr>
            <a:lvl6pPr marL="1582598" indent="0">
              <a:buNone/>
              <a:defRPr sz="969">
                <a:solidFill>
                  <a:schemeClr val="tx1">
                    <a:tint val="75000"/>
                  </a:schemeClr>
                </a:solidFill>
              </a:defRPr>
            </a:lvl6pPr>
            <a:lvl7pPr marL="1899117" indent="0">
              <a:buNone/>
              <a:defRPr sz="969">
                <a:solidFill>
                  <a:schemeClr val="tx1">
                    <a:tint val="75000"/>
                  </a:schemeClr>
                </a:solidFill>
              </a:defRPr>
            </a:lvl7pPr>
            <a:lvl8pPr marL="2215637" indent="0">
              <a:buNone/>
              <a:defRPr sz="969">
                <a:solidFill>
                  <a:schemeClr val="tx1">
                    <a:tint val="75000"/>
                  </a:schemeClr>
                </a:solidFill>
              </a:defRPr>
            </a:lvl8pPr>
            <a:lvl9pPr marL="2532156" indent="0">
              <a:buNone/>
              <a:defRPr sz="96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ED3CA1-CDAA-4405-BCC9-EFE16CEB2187}"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8432E-53C5-4508-A520-D29948863770}" type="slidenum">
              <a:rPr lang="en-US" smtClean="0"/>
              <a:t>‹#›</a:t>
            </a:fld>
            <a:endParaRPr lang="en-US"/>
          </a:p>
        </p:txBody>
      </p:sp>
    </p:spTree>
    <p:extLst>
      <p:ext uri="{BB962C8B-B14F-4D97-AF65-F5344CB8AC3E}">
        <p14:creationId xmlns:p14="http://schemas.microsoft.com/office/powerpoint/2010/main" val="3283960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908"/>
            </a:lvl1pPr>
          </a:lstStyle>
          <a:p>
            <a:r>
              <a:rPr lang="en-US"/>
              <a:t>Click to edit Master title style</a:t>
            </a:r>
            <a:endParaRPr lang="en-US" dirty="0"/>
          </a:p>
        </p:txBody>
      </p:sp>
      <p:sp>
        <p:nvSpPr>
          <p:cNvPr id="3" name="Text Placeholder 2"/>
          <p:cNvSpPr>
            <a:spLocks noGrp="1"/>
          </p:cNvSpPr>
          <p:nvPr>
            <p:ph type="body" idx="1"/>
          </p:nvPr>
        </p:nvSpPr>
        <p:spPr>
          <a:xfrm>
            <a:off x="356126" y="2861734"/>
            <a:ext cx="1658044" cy="832378"/>
          </a:xfrm>
        </p:spPr>
        <p:txBody>
          <a:bodyPr anchor="b">
            <a:noAutofit/>
          </a:bodyPr>
          <a:lstStyle>
            <a:lvl1pPr marL="0" indent="0">
              <a:buNone/>
              <a:defRPr sz="1662" b="0">
                <a:solidFill>
                  <a:schemeClr val="accent1">
                    <a:lumMod val="60000"/>
                    <a:lumOff val="40000"/>
                  </a:schemeClr>
                </a:solidFill>
              </a:defRPr>
            </a:lvl1pPr>
            <a:lvl2pPr marL="316520" indent="0">
              <a:buNone/>
              <a:defRPr sz="1385" b="1"/>
            </a:lvl2pPr>
            <a:lvl3pPr marL="633039" indent="0">
              <a:buNone/>
              <a:defRPr sz="1246" b="1"/>
            </a:lvl3pPr>
            <a:lvl4pPr marL="949559" indent="0">
              <a:buNone/>
              <a:defRPr sz="1108" b="1"/>
            </a:lvl4pPr>
            <a:lvl5pPr marL="1266078" indent="0">
              <a:buNone/>
              <a:defRPr sz="1108" b="1"/>
            </a:lvl5pPr>
            <a:lvl6pPr marL="1582598" indent="0">
              <a:buNone/>
              <a:defRPr sz="1108" b="1"/>
            </a:lvl6pPr>
            <a:lvl7pPr marL="1899117" indent="0">
              <a:buNone/>
              <a:defRPr sz="1108" b="1"/>
            </a:lvl7pPr>
            <a:lvl8pPr marL="2215637" indent="0">
              <a:buNone/>
              <a:defRPr sz="1108" b="1"/>
            </a:lvl8pPr>
            <a:lvl9pPr marL="2532156" indent="0">
              <a:buNone/>
              <a:defRPr sz="1108" b="1"/>
            </a:lvl9pPr>
          </a:lstStyle>
          <a:p>
            <a:pPr lvl="0"/>
            <a:r>
              <a:rPr lang="en-US"/>
              <a:t>Click to edit Master text styles</a:t>
            </a:r>
          </a:p>
        </p:txBody>
      </p:sp>
      <p:sp>
        <p:nvSpPr>
          <p:cNvPr id="16" name="Text Placeholder 3"/>
          <p:cNvSpPr>
            <a:spLocks noGrp="1"/>
          </p:cNvSpPr>
          <p:nvPr>
            <p:ph type="body" sz="half" idx="15"/>
          </p:nvPr>
        </p:nvSpPr>
        <p:spPr>
          <a:xfrm>
            <a:off x="367107" y="3852334"/>
            <a:ext cx="1647063" cy="5184599"/>
          </a:xfrm>
        </p:spPr>
        <p:txBody>
          <a:bodyPr anchor="t">
            <a:normAutofit/>
          </a:bodyPr>
          <a:lstStyle>
            <a:lvl1pPr marL="0" indent="0">
              <a:buNone/>
              <a:defRPr sz="969"/>
            </a:lvl1pPr>
            <a:lvl2pPr marL="316520" indent="0">
              <a:buNone/>
              <a:defRPr sz="831"/>
            </a:lvl2pPr>
            <a:lvl3pPr marL="633039" indent="0">
              <a:buNone/>
              <a:defRPr sz="692"/>
            </a:lvl3pPr>
            <a:lvl4pPr marL="949559" indent="0">
              <a:buNone/>
              <a:defRPr sz="623"/>
            </a:lvl4pPr>
            <a:lvl5pPr marL="1266078" indent="0">
              <a:buNone/>
              <a:defRPr sz="623"/>
            </a:lvl5pPr>
            <a:lvl6pPr marL="1582598" indent="0">
              <a:buNone/>
              <a:defRPr sz="623"/>
            </a:lvl6pPr>
            <a:lvl7pPr marL="1899117" indent="0">
              <a:buNone/>
              <a:defRPr sz="623"/>
            </a:lvl7pPr>
            <a:lvl8pPr marL="2215637" indent="0">
              <a:buNone/>
              <a:defRPr sz="623"/>
            </a:lvl8pPr>
            <a:lvl9pPr marL="2532156" indent="0">
              <a:buNone/>
              <a:defRPr sz="623"/>
            </a:lvl9pPr>
          </a:lstStyle>
          <a:p>
            <a:pPr lvl="0"/>
            <a:r>
              <a:rPr lang="en-US"/>
              <a:t>Click to edit Master text styles</a:t>
            </a:r>
          </a:p>
        </p:txBody>
      </p:sp>
      <p:sp>
        <p:nvSpPr>
          <p:cNvPr id="5" name="Text Placeholder 4"/>
          <p:cNvSpPr>
            <a:spLocks noGrp="1"/>
          </p:cNvSpPr>
          <p:nvPr>
            <p:ph type="body" sz="quarter" idx="3"/>
          </p:nvPr>
        </p:nvSpPr>
        <p:spPr>
          <a:xfrm>
            <a:off x="2185128" y="2861734"/>
            <a:ext cx="1652066" cy="832378"/>
          </a:xfrm>
        </p:spPr>
        <p:txBody>
          <a:bodyPr anchor="b">
            <a:noAutofit/>
          </a:bodyPr>
          <a:lstStyle>
            <a:lvl1pPr marL="0" indent="0">
              <a:buNone/>
              <a:defRPr sz="1662" b="0">
                <a:solidFill>
                  <a:schemeClr val="accent1">
                    <a:lumMod val="60000"/>
                    <a:lumOff val="40000"/>
                  </a:schemeClr>
                </a:solidFill>
              </a:defRPr>
            </a:lvl1pPr>
            <a:lvl2pPr marL="316520" indent="0">
              <a:buNone/>
              <a:defRPr sz="1385" b="1"/>
            </a:lvl2pPr>
            <a:lvl3pPr marL="633039" indent="0">
              <a:buNone/>
              <a:defRPr sz="1246" b="1"/>
            </a:lvl3pPr>
            <a:lvl4pPr marL="949559" indent="0">
              <a:buNone/>
              <a:defRPr sz="1108" b="1"/>
            </a:lvl4pPr>
            <a:lvl5pPr marL="1266078" indent="0">
              <a:buNone/>
              <a:defRPr sz="1108" b="1"/>
            </a:lvl5pPr>
            <a:lvl6pPr marL="1582598" indent="0">
              <a:buNone/>
              <a:defRPr sz="1108" b="1"/>
            </a:lvl6pPr>
            <a:lvl7pPr marL="1899117" indent="0">
              <a:buNone/>
              <a:defRPr sz="1108" b="1"/>
            </a:lvl7pPr>
            <a:lvl8pPr marL="2215637" indent="0">
              <a:buNone/>
              <a:defRPr sz="1108" b="1"/>
            </a:lvl8pPr>
            <a:lvl9pPr marL="2532156" indent="0">
              <a:buNone/>
              <a:defRPr sz="1108" b="1"/>
            </a:lvl9pPr>
          </a:lstStyle>
          <a:p>
            <a:pPr lvl="0"/>
            <a:r>
              <a:rPr lang="en-US"/>
              <a:t>Click to edit Master text styles</a:t>
            </a:r>
          </a:p>
        </p:txBody>
      </p:sp>
      <p:sp>
        <p:nvSpPr>
          <p:cNvPr id="19" name="Text Placeholder 3"/>
          <p:cNvSpPr>
            <a:spLocks noGrp="1"/>
          </p:cNvSpPr>
          <p:nvPr>
            <p:ph type="body" sz="half" idx="16"/>
          </p:nvPr>
        </p:nvSpPr>
        <p:spPr>
          <a:xfrm>
            <a:off x="2179190" y="3852334"/>
            <a:ext cx="1658004" cy="5184599"/>
          </a:xfrm>
        </p:spPr>
        <p:txBody>
          <a:bodyPr anchor="t">
            <a:normAutofit/>
          </a:bodyPr>
          <a:lstStyle>
            <a:lvl1pPr marL="0" indent="0">
              <a:buNone/>
              <a:defRPr sz="969"/>
            </a:lvl1pPr>
            <a:lvl2pPr marL="316520" indent="0">
              <a:buNone/>
              <a:defRPr sz="831"/>
            </a:lvl2pPr>
            <a:lvl3pPr marL="633039" indent="0">
              <a:buNone/>
              <a:defRPr sz="692"/>
            </a:lvl3pPr>
            <a:lvl4pPr marL="949559" indent="0">
              <a:buNone/>
              <a:defRPr sz="623"/>
            </a:lvl4pPr>
            <a:lvl5pPr marL="1266078" indent="0">
              <a:buNone/>
              <a:defRPr sz="623"/>
            </a:lvl5pPr>
            <a:lvl6pPr marL="1582598" indent="0">
              <a:buNone/>
              <a:defRPr sz="623"/>
            </a:lvl6pPr>
            <a:lvl7pPr marL="1899117" indent="0">
              <a:buNone/>
              <a:defRPr sz="623"/>
            </a:lvl7pPr>
            <a:lvl8pPr marL="2215637" indent="0">
              <a:buNone/>
              <a:defRPr sz="623"/>
            </a:lvl8pPr>
            <a:lvl9pPr marL="2532156" indent="0">
              <a:buNone/>
              <a:defRPr sz="623"/>
            </a:lvl9pPr>
          </a:lstStyle>
          <a:p>
            <a:pPr lvl="0"/>
            <a:r>
              <a:rPr lang="en-US"/>
              <a:t>Click to edit Master text styles</a:t>
            </a:r>
          </a:p>
        </p:txBody>
      </p:sp>
      <p:sp>
        <p:nvSpPr>
          <p:cNvPr id="14" name="Text Placeholder 4"/>
          <p:cNvSpPr>
            <a:spLocks noGrp="1"/>
          </p:cNvSpPr>
          <p:nvPr>
            <p:ph type="body" sz="quarter" idx="13"/>
          </p:nvPr>
        </p:nvSpPr>
        <p:spPr>
          <a:xfrm>
            <a:off x="4008688" y="2861734"/>
            <a:ext cx="1649744" cy="832378"/>
          </a:xfrm>
        </p:spPr>
        <p:txBody>
          <a:bodyPr anchor="b">
            <a:noAutofit/>
          </a:bodyPr>
          <a:lstStyle>
            <a:lvl1pPr marL="0" indent="0">
              <a:buNone/>
              <a:defRPr sz="1662" b="0">
                <a:solidFill>
                  <a:schemeClr val="accent1">
                    <a:lumMod val="60000"/>
                    <a:lumOff val="40000"/>
                  </a:schemeClr>
                </a:solidFill>
              </a:defRPr>
            </a:lvl1pPr>
            <a:lvl2pPr marL="316520" indent="0">
              <a:buNone/>
              <a:defRPr sz="1385" b="1"/>
            </a:lvl2pPr>
            <a:lvl3pPr marL="633039" indent="0">
              <a:buNone/>
              <a:defRPr sz="1246" b="1"/>
            </a:lvl3pPr>
            <a:lvl4pPr marL="949559" indent="0">
              <a:buNone/>
              <a:defRPr sz="1108" b="1"/>
            </a:lvl4pPr>
            <a:lvl5pPr marL="1266078" indent="0">
              <a:buNone/>
              <a:defRPr sz="1108" b="1"/>
            </a:lvl5pPr>
            <a:lvl6pPr marL="1582598" indent="0">
              <a:buNone/>
              <a:defRPr sz="1108" b="1"/>
            </a:lvl6pPr>
            <a:lvl7pPr marL="1899117" indent="0">
              <a:buNone/>
              <a:defRPr sz="1108" b="1"/>
            </a:lvl7pPr>
            <a:lvl8pPr marL="2215637" indent="0">
              <a:buNone/>
              <a:defRPr sz="1108" b="1"/>
            </a:lvl8pPr>
            <a:lvl9pPr marL="2532156" indent="0">
              <a:buNone/>
              <a:defRPr sz="1108" b="1"/>
            </a:lvl9pPr>
          </a:lstStyle>
          <a:p>
            <a:pPr lvl="0"/>
            <a:r>
              <a:rPr lang="en-US"/>
              <a:t>Click to edit Master text styles</a:t>
            </a:r>
          </a:p>
        </p:txBody>
      </p:sp>
      <p:sp>
        <p:nvSpPr>
          <p:cNvPr id="20" name="Text Placeholder 3"/>
          <p:cNvSpPr>
            <a:spLocks noGrp="1"/>
          </p:cNvSpPr>
          <p:nvPr>
            <p:ph type="body" sz="half" idx="17"/>
          </p:nvPr>
        </p:nvSpPr>
        <p:spPr>
          <a:xfrm>
            <a:off x="4008688" y="3852334"/>
            <a:ext cx="1649744" cy="5184599"/>
          </a:xfrm>
        </p:spPr>
        <p:txBody>
          <a:bodyPr anchor="t">
            <a:normAutofit/>
          </a:bodyPr>
          <a:lstStyle>
            <a:lvl1pPr marL="0" indent="0">
              <a:buNone/>
              <a:defRPr sz="969"/>
            </a:lvl1pPr>
            <a:lvl2pPr marL="316520" indent="0">
              <a:buNone/>
              <a:defRPr sz="831"/>
            </a:lvl2pPr>
            <a:lvl3pPr marL="633039" indent="0">
              <a:buNone/>
              <a:defRPr sz="692"/>
            </a:lvl3pPr>
            <a:lvl4pPr marL="949559" indent="0">
              <a:buNone/>
              <a:defRPr sz="623"/>
            </a:lvl4pPr>
            <a:lvl5pPr marL="1266078" indent="0">
              <a:buNone/>
              <a:defRPr sz="623"/>
            </a:lvl5pPr>
            <a:lvl6pPr marL="1582598" indent="0">
              <a:buNone/>
              <a:defRPr sz="623"/>
            </a:lvl6pPr>
            <a:lvl7pPr marL="1899117" indent="0">
              <a:buNone/>
              <a:defRPr sz="623"/>
            </a:lvl7pPr>
            <a:lvl8pPr marL="2215637" indent="0">
              <a:buNone/>
              <a:defRPr sz="623"/>
            </a:lvl8pPr>
            <a:lvl9pPr marL="2532156" indent="0">
              <a:buNone/>
              <a:defRPr sz="623"/>
            </a:lvl9pPr>
          </a:lstStyle>
          <a:p>
            <a:pPr lvl="0"/>
            <a:r>
              <a:rPr lang="en-US"/>
              <a:t>Click to edit Master text styles</a:t>
            </a:r>
          </a:p>
        </p:txBody>
      </p:sp>
      <p:cxnSp>
        <p:nvCxnSpPr>
          <p:cNvPr id="17" name="Straight Connector 16"/>
          <p:cNvCxnSpPr/>
          <p:nvPr/>
        </p:nvCxnSpPr>
        <p:spPr>
          <a:xfrm>
            <a:off x="2096501" y="3081867"/>
            <a:ext cx="0" cy="5723467"/>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917273" y="3081867"/>
            <a:ext cx="0" cy="5729941"/>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0ED3CA1-CDAA-4405-BCC9-EFE16CEB2187}" type="datetimeFigureOut">
              <a:rPr lang="en-US" smtClean="0"/>
              <a:t>5/27/2025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8432E-53C5-4508-A520-D29948863770}" type="slidenum">
              <a:rPr lang="en-US" smtClean="0"/>
              <a:t>‹#›</a:t>
            </a:fld>
            <a:endParaRPr lang="en-US"/>
          </a:p>
        </p:txBody>
      </p:sp>
    </p:spTree>
    <p:extLst>
      <p:ext uri="{BB962C8B-B14F-4D97-AF65-F5344CB8AC3E}">
        <p14:creationId xmlns:p14="http://schemas.microsoft.com/office/powerpoint/2010/main" val="1667392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908"/>
            </a:lvl1pPr>
          </a:lstStyle>
          <a:p>
            <a:r>
              <a:rPr lang="en-US"/>
              <a:t>Click to edit Master title style</a:t>
            </a:r>
            <a:endParaRPr lang="en-US" dirty="0"/>
          </a:p>
        </p:txBody>
      </p:sp>
      <p:sp>
        <p:nvSpPr>
          <p:cNvPr id="3" name="Text Placeholder 2"/>
          <p:cNvSpPr>
            <a:spLocks noGrp="1"/>
          </p:cNvSpPr>
          <p:nvPr>
            <p:ph type="body" idx="1"/>
          </p:nvPr>
        </p:nvSpPr>
        <p:spPr>
          <a:xfrm>
            <a:off x="367107" y="6140260"/>
            <a:ext cx="1654209" cy="832378"/>
          </a:xfrm>
        </p:spPr>
        <p:txBody>
          <a:bodyPr anchor="b">
            <a:noAutofit/>
          </a:bodyPr>
          <a:lstStyle>
            <a:lvl1pPr marL="0" indent="0">
              <a:buNone/>
              <a:defRPr sz="1662" b="0">
                <a:solidFill>
                  <a:schemeClr val="accent1">
                    <a:lumMod val="60000"/>
                    <a:lumOff val="40000"/>
                  </a:schemeClr>
                </a:solidFill>
              </a:defRPr>
            </a:lvl1pPr>
            <a:lvl2pPr marL="316520" indent="0">
              <a:buNone/>
              <a:defRPr sz="1385" b="1"/>
            </a:lvl2pPr>
            <a:lvl3pPr marL="633039" indent="0">
              <a:buNone/>
              <a:defRPr sz="1246" b="1"/>
            </a:lvl3pPr>
            <a:lvl4pPr marL="949559" indent="0">
              <a:buNone/>
              <a:defRPr sz="1108" b="1"/>
            </a:lvl4pPr>
            <a:lvl5pPr marL="1266078" indent="0">
              <a:buNone/>
              <a:defRPr sz="1108" b="1"/>
            </a:lvl5pPr>
            <a:lvl6pPr marL="1582598" indent="0">
              <a:buNone/>
              <a:defRPr sz="1108" b="1"/>
            </a:lvl6pPr>
            <a:lvl7pPr marL="1899117" indent="0">
              <a:buNone/>
              <a:defRPr sz="1108" b="1"/>
            </a:lvl7pPr>
            <a:lvl8pPr marL="2215637" indent="0">
              <a:buNone/>
              <a:defRPr sz="1108" b="1"/>
            </a:lvl8pPr>
            <a:lvl9pPr marL="2532156" indent="0">
              <a:buNone/>
              <a:defRPr sz="1108" b="1"/>
            </a:lvl9pPr>
          </a:lstStyle>
          <a:p>
            <a:pPr lvl="0"/>
            <a:r>
              <a:rPr lang="en-US"/>
              <a:t>Click to edit Master text styles</a:t>
            </a:r>
          </a:p>
        </p:txBody>
      </p:sp>
      <p:sp>
        <p:nvSpPr>
          <p:cNvPr id="29" name="Picture Placeholder 2"/>
          <p:cNvSpPr>
            <a:spLocks noGrp="1" noChangeAspect="1"/>
          </p:cNvSpPr>
          <p:nvPr>
            <p:ph type="pic" idx="21"/>
          </p:nvPr>
        </p:nvSpPr>
        <p:spPr>
          <a:xfrm>
            <a:off x="367107" y="3191934"/>
            <a:ext cx="1654209" cy="22013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108"/>
            </a:lvl1pPr>
            <a:lvl2pPr marL="316520" indent="0">
              <a:buNone/>
              <a:defRPr sz="1108"/>
            </a:lvl2pPr>
            <a:lvl3pPr marL="633039" indent="0">
              <a:buNone/>
              <a:defRPr sz="1108"/>
            </a:lvl3pPr>
            <a:lvl4pPr marL="949559" indent="0">
              <a:buNone/>
              <a:defRPr sz="1108"/>
            </a:lvl4pPr>
            <a:lvl5pPr marL="1266078" indent="0">
              <a:buNone/>
              <a:defRPr sz="1108"/>
            </a:lvl5pPr>
            <a:lvl6pPr marL="1582598" indent="0">
              <a:buNone/>
              <a:defRPr sz="1108"/>
            </a:lvl6pPr>
            <a:lvl7pPr marL="1899117" indent="0">
              <a:buNone/>
              <a:defRPr sz="1108"/>
            </a:lvl7pPr>
            <a:lvl8pPr marL="2215637" indent="0">
              <a:buNone/>
              <a:defRPr sz="1108"/>
            </a:lvl8pPr>
            <a:lvl9pPr marL="2532156" indent="0">
              <a:buNone/>
              <a:defRPr sz="1108"/>
            </a:lvl9pPr>
          </a:lstStyle>
          <a:p>
            <a:r>
              <a:rPr lang="en-US"/>
              <a:t>Click icon to add picture</a:t>
            </a:r>
            <a:endParaRPr lang="en-US" dirty="0"/>
          </a:p>
        </p:txBody>
      </p:sp>
      <p:sp>
        <p:nvSpPr>
          <p:cNvPr id="22" name="Text Placeholder 3"/>
          <p:cNvSpPr>
            <a:spLocks noGrp="1"/>
          </p:cNvSpPr>
          <p:nvPr>
            <p:ph type="body" sz="half" idx="18"/>
          </p:nvPr>
        </p:nvSpPr>
        <p:spPr>
          <a:xfrm>
            <a:off x="367107" y="6972642"/>
            <a:ext cx="1654209" cy="952162"/>
          </a:xfrm>
        </p:spPr>
        <p:txBody>
          <a:bodyPr anchor="t">
            <a:normAutofit/>
          </a:bodyPr>
          <a:lstStyle>
            <a:lvl1pPr marL="0" indent="0">
              <a:buNone/>
              <a:defRPr sz="969"/>
            </a:lvl1pPr>
            <a:lvl2pPr marL="316520" indent="0">
              <a:buNone/>
              <a:defRPr sz="831"/>
            </a:lvl2pPr>
            <a:lvl3pPr marL="633039" indent="0">
              <a:buNone/>
              <a:defRPr sz="692"/>
            </a:lvl3pPr>
            <a:lvl4pPr marL="949559" indent="0">
              <a:buNone/>
              <a:defRPr sz="623"/>
            </a:lvl4pPr>
            <a:lvl5pPr marL="1266078" indent="0">
              <a:buNone/>
              <a:defRPr sz="623"/>
            </a:lvl5pPr>
            <a:lvl6pPr marL="1582598" indent="0">
              <a:buNone/>
              <a:defRPr sz="623"/>
            </a:lvl6pPr>
            <a:lvl7pPr marL="1899117" indent="0">
              <a:buNone/>
              <a:defRPr sz="623"/>
            </a:lvl7pPr>
            <a:lvl8pPr marL="2215637" indent="0">
              <a:buNone/>
              <a:defRPr sz="623"/>
            </a:lvl8pPr>
            <a:lvl9pPr marL="2532156" indent="0">
              <a:buNone/>
              <a:defRPr sz="623"/>
            </a:lvl9pPr>
          </a:lstStyle>
          <a:p>
            <a:pPr lvl="0"/>
            <a:r>
              <a:rPr lang="en-US"/>
              <a:t>Click to edit Master text styles</a:t>
            </a:r>
          </a:p>
        </p:txBody>
      </p:sp>
      <p:sp>
        <p:nvSpPr>
          <p:cNvPr id="5" name="Text Placeholder 4"/>
          <p:cNvSpPr>
            <a:spLocks noGrp="1"/>
          </p:cNvSpPr>
          <p:nvPr>
            <p:ph type="body" sz="quarter" idx="3"/>
          </p:nvPr>
        </p:nvSpPr>
        <p:spPr>
          <a:xfrm>
            <a:off x="2188344" y="6140260"/>
            <a:ext cx="1648850" cy="832378"/>
          </a:xfrm>
        </p:spPr>
        <p:txBody>
          <a:bodyPr anchor="b">
            <a:noAutofit/>
          </a:bodyPr>
          <a:lstStyle>
            <a:lvl1pPr marL="0" indent="0">
              <a:buNone/>
              <a:defRPr sz="1662" b="0">
                <a:solidFill>
                  <a:schemeClr val="accent1">
                    <a:lumMod val="60000"/>
                    <a:lumOff val="40000"/>
                  </a:schemeClr>
                </a:solidFill>
              </a:defRPr>
            </a:lvl1pPr>
            <a:lvl2pPr marL="316520" indent="0">
              <a:buNone/>
              <a:defRPr sz="1385" b="1"/>
            </a:lvl2pPr>
            <a:lvl3pPr marL="633039" indent="0">
              <a:buNone/>
              <a:defRPr sz="1246" b="1"/>
            </a:lvl3pPr>
            <a:lvl4pPr marL="949559" indent="0">
              <a:buNone/>
              <a:defRPr sz="1108" b="1"/>
            </a:lvl4pPr>
            <a:lvl5pPr marL="1266078" indent="0">
              <a:buNone/>
              <a:defRPr sz="1108" b="1"/>
            </a:lvl5pPr>
            <a:lvl6pPr marL="1582598" indent="0">
              <a:buNone/>
              <a:defRPr sz="1108" b="1"/>
            </a:lvl6pPr>
            <a:lvl7pPr marL="1899117" indent="0">
              <a:buNone/>
              <a:defRPr sz="1108" b="1"/>
            </a:lvl7pPr>
            <a:lvl8pPr marL="2215637" indent="0">
              <a:buNone/>
              <a:defRPr sz="1108" b="1"/>
            </a:lvl8pPr>
            <a:lvl9pPr marL="2532156" indent="0">
              <a:buNone/>
              <a:defRPr sz="1108" b="1"/>
            </a:lvl9pPr>
          </a:lstStyle>
          <a:p>
            <a:pPr lvl="0"/>
            <a:r>
              <a:rPr lang="en-US"/>
              <a:t>Click to edit Master text styles</a:t>
            </a:r>
          </a:p>
        </p:txBody>
      </p:sp>
      <p:sp>
        <p:nvSpPr>
          <p:cNvPr id="30" name="Picture Placeholder 2"/>
          <p:cNvSpPr>
            <a:spLocks noGrp="1" noChangeAspect="1"/>
          </p:cNvSpPr>
          <p:nvPr>
            <p:ph type="pic" idx="22"/>
          </p:nvPr>
        </p:nvSpPr>
        <p:spPr>
          <a:xfrm>
            <a:off x="2188343" y="3191934"/>
            <a:ext cx="1648850" cy="22013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108"/>
            </a:lvl1pPr>
            <a:lvl2pPr marL="316520" indent="0">
              <a:buNone/>
              <a:defRPr sz="1108"/>
            </a:lvl2pPr>
            <a:lvl3pPr marL="633039" indent="0">
              <a:buNone/>
              <a:defRPr sz="1108"/>
            </a:lvl3pPr>
            <a:lvl4pPr marL="949559" indent="0">
              <a:buNone/>
              <a:defRPr sz="1108"/>
            </a:lvl4pPr>
            <a:lvl5pPr marL="1266078" indent="0">
              <a:buNone/>
              <a:defRPr sz="1108"/>
            </a:lvl5pPr>
            <a:lvl6pPr marL="1582598" indent="0">
              <a:buNone/>
              <a:defRPr sz="1108"/>
            </a:lvl6pPr>
            <a:lvl7pPr marL="1899117" indent="0">
              <a:buNone/>
              <a:defRPr sz="1108"/>
            </a:lvl7pPr>
            <a:lvl8pPr marL="2215637" indent="0">
              <a:buNone/>
              <a:defRPr sz="1108"/>
            </a:lvl8pPr>
            <a:lvl9pPr marL="2532156" indent="0">
              <a:buNone/>
              <a:defRPr sz="1108"/>
            </a:lvl9pPr>
          </a:lstStyle>
          <a:p>
            <a:r>
              <a:rPr lang="en-US"/>
              <a:t>Click icon to add picture</a:t>
            </a:r>
            <a:endParaRPr lang="en-US" dirty="0"/>
          </a:p>
        </p:txBody>
      </p:sp>
      <p:sp>
        <p:nvSpPr>
          <p:cNvPr id="23" name="Text Placeholder 3"/>
          <p:cNvSpPr>
            <a:spLocks noGrp="1"/>
          </p:cNvSpPr>
          <p:nvPr>
            <p:ph type="body" sz="half" idx="19"/>
          </p:nvPr>
        </p:nvSpPr>
        <p:spPr>
          <a:xfrm>
            <a:off x="2187582" y="6972640"/>
            <a:ext cx="1651033" cy="952162"/>
          </a:xfrm>
        </p:spPr>
        <p:txBody>
          <a:bodyPr anchor="t">
            <a:normAutofit/>
          </a:bodyPr>
          <a:lstStyle>
            <a:lvl1pPr marL="0" indent="0">
              <a:buNone/>
              <a:defRPr sz="969"/>
            </a:lvl1pPr>
            <a:lvl2pPr marL="316520" indent="0">
              <a:buNone/>
              <a:defRPr sz="831"/>
            </a:lvl2pPr>
            <a:lvl3pPr marL="633039" indent="0">
              <a:buNone/>
              <a:defRPr sz="692"/>
            </a:lvl3pPr>
            <a:lvl4pPr marL="949559" indent="0">
              <a:buNone/>
              <a:defRPr sz="623"/>
            </a:lvl4pPr>
            <a:lvl5pPr marL="1266078" indent="0">
              <a:buNone/>
              <a:defRPr sz="623"/>
            </a:lvl5pPr>
            <a:lvl6pPr marL="1582598" indent="0">
              <a:buNone/>
              <a:defRPr sz="623"/>
            </a:lvl6pPr>
            <a:lvl7pPr marL="1899117" indent="0">
              <a:buNone/>
              <a:defRPr sz="623"/>
            </a:lvl7pPr>
            <a:lvl8pPr marL="2215637" indent="0">
              <a:buNone/>
              <a:defRPr sz="623"/>
            </a:lvl8pPr>
            <a:lvl9pPr marL="2532156" indent="0">
              <a:buNone/>
              <a:defRPr sz="623"/>
            </a:lvl9pPr>
          </a:lstStyle>
          <a:p>
            <a:pPr lvl="0"/>
            <a:r>
              <a:rPr lang="en-US"/>
              <a:t>Click to edit Master text styles</a:t>
            </a:r>
          </a:p>
        </p:txBody>
      </p:sp>
      <p:sp>
        <p:nvSpPr>
          <p:cNvPr id="14" name="Text Placeholder 4"/>
          <p:cNvSpPr>
            <a:spLocks noGrp="1"/>
          </p:cNvSpPr>
          <p:nvPr>
            <p:ph type="body" sz="quarter" idx="13"/>
          </p:nvPr>
        </p:nvSpPr>
        <p:spPr>
          <a:xfrm>
            <a:off x="4008688" y="6140260"/>
            <a:ext cx="1649744" cy="832378"/>
          </a:xfrm>
        </p:spPr>
        <p:txBody>
          <a:bodyPr anchor="b">
            <a:noAutofit/>
          </a:bodyPr>
          <a:lstStyle>
            <a:lvl1pPr marL="0" indent="0">
              <a:buNone/>
              <a:defRPr sz="1662" b="0">
                <a:solidFill>
                  <a:schemeClr val="accent1">
                    <a:lumMod val="60000"/>
                    <a:lumOff val="40000"/>
                  </a:schemeClr>
                </a:solidFill>
              </a:defRPr>
            </a:lvl1pPr>
            <a:lvl2pPr marL="316520" indent="0">
              <a:buNone/>
              <a:defRPr sz="1385" b="1"/>
            </a:lvl2pPr>
            <a:lvl3pPr marL="633039" indent="0">
              <a:buNone/>
              <a:defRPr sz="1246" b="1"/>
            </a:lvl3pPr>
            <a:lvl4pPr marL="949559" indent="0">
              <a:buNone/>
              <a:defRPr sz="1108" b="1"/>
            </a:lvl4pPr>
            <a:lvl5pPr marL="1266078" indent="0">
              <a:buNone/>
              <a:defRPr sz="1108" b="1"/>
            </a:lvl5pPr>
            <a:lvl6pPr marL="1582598" indent="0">
              <a:buNone/>
              <a:defRPr sz="1108" b="1"/>
            </a:lvl6pPr>
            <a:lvl7pPr marL="1899117" indent="0">
              <a:buNone/>
              <a:defRPr sz="1108" b="1"/>
            </a:lvl7pPr>
            <a:lvl8pPr marL="2215637" indent="0">
              <a:buNone/>
              <a:defRPr sz="1108" b="1"/>
            </a:lvl8pPr>
            <a:lvl9pPr marL="2532156" indent="0">
              <a:buNone/>
              <a:defRPr sz="1108" b="1"/>
            </a:lvl9pPr>
          </a:lstStyle>
          <a:p>
            <a:pPr lvl="0"/>
            <a:r>
              <a:rPr lang="en-US"/>
              <a:t>Click to edit Master text styles</a:t>
            </a:r>
          </a:p>
        </p:txBody>
      </p:sp>
      <p:sp>
        <p:nvSpPr>
          <p:cNvPr id="31" name="Picture Placeholder 2"/>
          <p:cNvSpPr>
            <a:spLocks noGrp="1" noChangeAspect="1"/>
          </p:cNvSpPr>
          <p:nvPr>
            <p:ph type="pic" idx="22"/>
          </p:nvPr>
        </p:nvSpPr>
        <p:spPr>
          <a:xfrm>
            <a:off x="4008687" y="3191934"/>
            <a:ext cx="1649744" cy="22013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108"/>
            </a:lvl1pPr>
            <a:lvl2pPr marL="316520" indent="0">
              <a:buNone/>
              <a:defRPr sz="1108"/>
            </a:lvl2pPr>
            <a:lvl3pPr marL="633039" indent="0">
              <a:buNone/>
              <a:defRPr sz="1108"/>
            </a:lvl3pPr>
            <a:lvl4pPr marL="949559" indent="0">
              <a:buNone/>
              <a:defRPr sz="1108"/>
            </a:lvl4pPr>
            <a:lvl5pPr marL="1266078" indent="0">
              <a:buNone/>
              <a:defRPr sz="1108"/>
            </a:lvl5pPr>
            <a:lvl6pPr marL="1582598" indent="0">
              <a:buNone/>
              <a:defRPr sz="1108"/>
            </a:lvl6pPr>
            <a:lvl7pPr marL="1899117" indent="0">
              <a:buNone/>
              <a:defRPr sz="1108"/>
            </a:lvl7pPr>
            <a:lvl8pPr marL="2215637" indent="0">
              <a:buNone/>
              <a:defRPr sz="1108"/>
            </a:lvl8pPr>
            <a:lvl9pPr marL="2532156" indent="0">
              <a:buNone/>
              <a:defRPr sz="1108"/>
            </a:lvl9pPr>
          </a:lstStyle>
          <a:p>
            <a:r>
              <a:rPr lang="en-US"/>
              <a:t>Click icon to add picture</a:t>
            </a:r>
            <a:endParaRPr lang="en-US" dirty="0"/>
          </a:p>
        </p:txBody>
      </p:sp>
      <p:sp>
        <p:nvSpPr>
          <p:cNvPr id="24" name="Text Placeholder 3"/>
          <p:cNvSpPr>
            <a:spLocks noGrp="1"/>
          </p:cNvSpPr>
          <p:nvPr>
            <p:ph type="body" sz="half" idx="20"/>
          </p:nvPr>
        </p:nvSpPr>
        <p:spPr>
          <a:xfrm>
            <a:off x="4008618" y="6972637"/>
            <a:ext cx="1651929" cy="952162"/>
          </a:xfrm>
        </p:spPr>
        <p:txBody>
          <a:bodyPr anchor="t">
            <a:normAutofit/>
          </a:bodyPr>
          <a:lstStyle>
            <a:lvl1pPr marL="0" indent="0">
              <a:buNone/>
              <a:defRPr sz="969"/>
            </a:lvl1pPr>
            <a:lvl2pPr marL="316520" indent="0">
              <a:buNone/>
              <a:defRPr sz="831"/>
            </a:lvl2pPr>
            <a:lvl3pPr marL="633039" indent="0">
              <a:buNone/>
              <a:defRPr sz="692"/>
            </a:lvl3pPr>
            <a:lvl4pPr marL="949559" indent="0">
              <a:buNone/>
              <a:defRPr sz="623"/>
            </a:lvl4pPr>
            <a:lvl5pPr marL="1266078" indent="0">
              <a:buNone/>
              <a:defRPr sz="623"/>
            </a:lvl5pPr>
            <a:lvl6pPr marL="1582598" indent="0">
              <a:buNone/>
              <a:defRPr sz="623"/>
            </a:lvl6pPr>
            <a:lvl7pPr marL="1899117" indent="0">
              <a:buNone/>
              <a:defRPr sz="623"/>
            </a:lvl7pPr>
            <a:lvl8pPr marL="2215637" indent="0">
              <a:buNone/>
              <a:defRPr sz="623"/>
            </a:lvl8pPr>
            <a:lvl9pPr marL="2532156" indent="0">
              <a:buNone/>
              <a:defRPr sz="623"/>
            </a:lvl9pPr>
          </a:lstStyle>
          <a:p>
            <a:pPr lvl="0"/>
            <a:r>
              <a:rPr lang="en-US"/>
              <a:t>Click to edit Master text styles</a:t>
            </a:r>
          </a:p>
        </p:txBody>
      </p:sp>
      <p:cxnSp>
        <p:nvCxnSpPr>
          <p:cNvPr id="17" name="Straight Connector 16"/>
          <p:cNvCxnSpPr/>
          <p:nvPr/>
        </p:nvCxnSpPr>
        <p:spPr>
          <a:xfrm>
            <a:off x="2096501" y="3081867"/>
            <a:ext cx="0" cy="5723467"/>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917273" y="3081867"/>
            <a:ext cx="0" cy="5729941"/>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0ED3CA1-CDAA-4405-BCC9-EFE16CEB2187}" type="datetimeFigureOut">
              <a:rPr lang="en-US" smtClean="0"/>
              <a:t>5/27/2025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8432E-53C5-4508-A520-D29948863770}" type="slidenum">
              <a:rPr lang="en-US" smtClean="0"/>
              <a:t>‹#›</a:t>
            </a:fld>
            <a:endParaRPr lang="en-US"/>
          </a:p>
        </p:txBody>
      </p:sp>
    </p:spTree>
    <p:extLst>
      <p:ext uri="{BB962C8B-B14F-4D97-AF65-F5344CB8AC3E}">
        <p14:creationId xmlns:p14="http://schemas.microsoft.com/office/powerpoint/2010/main" val="4123110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ED3CA1-CDAA-4405-BCC9-EFE16CEB2187}"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8432E-53C5-4508-A520-D29948863770}" type="slidenum">
              <a:rPr lang="en-US" smtClean="0"/>
              <a:t>‹#›</a:t>
            </a:fld>
            <a:endParaRPr lang="en-US"/>
          </a:p>
        </p:txBody>
      </p:sp>
    </p:spTree>
    <p:extLst>
      <p:ext uri="{BB962C8B-B14F-4D97-AF65-F5344CB8AC3E}">
        <p14:creationId xmlns:p14="http://schemas.microsoft.com/office/powerpoint/2010/main" val="4207448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72337" y="621422"/>
            <a:ext cx="986095" cy="841551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367106" y="1116852"/>
            <a:ext cx="4176609" cy="79200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ED3CA1-CDAA-4405-BCC9-EFE16CEB2187}"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8432E-53C5-4508-A520-D29948863770}" type="slidenum">
              <a:rPr lang="en-US" smtClean="0"/>
              <a:t>‹#›</a:t>
            </a:fld>
            <a:endParaRPr lang="en-US"/>
          </a:p>
        </p:txBody>
      </p:sp>
    </p:spTree>
    <p:extLst>
      <p:ext uri="{BB962C8B-B14F-4D97-AF65-F5344CB8AC3E}">
        <p14:creationId xmlns:p14="http://schemas.microsoft.com/office/powerpoint/2010/main" val="4010749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ED3CA1-CDAA-4405-BCC9-EFE16CEB2187}"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8432E-53C5-4508-A520-D29948863770}" type="slidenum">
              <a:rPr lang="en-US" smtClean="0"/>
              <a:t>‹#›</a:t>
            </a:fld>
            <a:endParaRPr lang="en-US"/>
          </a:p>
        </p:txBody>
      </p:sp>
    </p:spTree>
    <p:extLst>
      <p:ext uri="{BB962C8B-B14F-4D97-AF65-F5344CB8AC3E}">
        <p14:creationId xmlns:p14="http://schemas.microsoft.com/office/powerpoint/2010/main" val="1392087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49833" y="4133618"/>
            <a:ext cx="4965725" cy="2767046"/>
          </a:xfrm>
        </p:spPr>
        <p:txBody>
          <a:bodyPr anchor="b"/>
          <a:lstStyle>
            <a:lvl1pPr algn="l">
              <a:defRPr sz="2769" b="0" cap="none"/>
            </a:lvl1pPr>
          </a:lstStyle>
          <a:p>
            <a:r>
              <a:rPr lang="en-US"/>
              <a:t>Click to edit Master title style</a:t>
            </a:r>
            <a:endParaRPr lang="en-US" dirty="0"/>
          </a:p>
        </p:txBody>
      </p:sp>
      <p:sp>
        <p:nvSpPr>
          <p:cNvPr id="3" name="Text Placeholder 2"/>
          <p:cNvSpPr>
            <a:spLocks noGrp="1"/>
          </p:cNvSpPr>
          <p:nvPr>
            <p:ph type="body" idx="1"/>
          </p:nvPr>
        </p:nvSpPr>
        <p:spPr>
          <a:xfrm>
            <a:off x="649832" y="6900661"/>
            <a:ext cx="4965726" cy="1242800"/>
          </a:xfrm>
        </p:spPr>
        <p:txBody>
          <a:bodyPr anchor="t"/>
          <a:lstStyle>
            <a:lvl1pPr marL="0" indent="0" algn="l">
              <a:buNone/>
              <a:defRPr sz="1385" cap="all">
                <a:solidFill>
                  <a:schemeClr val="accent1">
                    <a:lumMod val="60000"/>
                    <a:lumOff val="40000"/>
                  </a:schemeClr>
                </a:solidFill>
              </a:defRPr>
            </a:lvl1pPr>
            <a:lvl2pPr marL="316520" indent="0">
              <a:buNone/>
              <a:defRPr sz="1246">
                <a:solidFill>
                  <a:schemeClr val="tx1">
                    <a:tint val="75000"/>
                  </a:schemeClr>
                </a:solidFill>
              </a:defRPr>
            </a:lvl2pPr>
            <a:lvl3pPr marL="633039" indent="0">
              <a:buNone/>
              <a:defRPr sz="1108">
                <a:solidFill>
                  <a:schemeClr val="tx1">
                    <a:tint val="75000"/>
                  </a:schemeClr>
                </a:solidFill>
              </a:defRPr>
            </a:lvl3pPr>
            <a:lvl4pPr marL="949559" indent="0">
              <a:buNone/>
              <a:defRPr sz="969">
                <a:solidFill>
                  <a:schemeClr val="tx1">
                    <a:tint val="75000"/>
                  </a:schemeClr>
                </a:solidFill>
              </a:defRPr>
            </a:lvl4pPr>
            <a:lvl5pPr marL="1266078" indent="0">
              <a:buNone/>
              <a:defRPr sz="969">
                <a:solidFill>
                  <a:schemeClr val="tx1">
                    <a:tint val="75000"/>
                  </a:schemeClr>
                </a:solidFill>
              </a:defRPr>
            </a:lvl5pPr>
            <a:lvl6pPr marL="1582598" indent="0">
              <a:buNone/>
              <a:defRPr sz="969">
                <a:solidFill>
                  <a:schemeClr val="tx1">
                    <a:tint val="75000"/>
                  </a:schemeClr>
                </a:solidFill>
              </a:defRPr>
            </a:lvl6pPr>
            <a:lvl7pPr marL="1899117" indent="0">
              <a:buNone/>
              <a:defRPr sz="969">
                <a:solidFill>
                  <a:schemeClr val="tx1">
                    <a:tint val="75000"/>
                  </a:schemeClr>
                </a:solidFill>
              </a:defRPr>
            </a:lvl7pPr>
            <a:lvl8pPr marL="2215637" indent="0">
              <a:buNone/>
              <a:defRPr sz="969">
                <a:solidFill>
                  <a:schemeClr val="tx1">
                    <a:tint val="75000"/>
                  </a:schemeClr>
                </a:solidFill>
              </a:defRPr>
            </a:lvl8pPr>
            <a:lvl9pPr marL="2532156" indent="0">
              <a:buNone/>
              <a:defRPr sz="96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ED3CA1-CDAA-4405-BCC9-EFE16CEB2187}"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8432E-53C5-4508-A520-D29948863770}" type="slidenum">
              <a:rPr lang="en-US" smtClean="0"/>
              <a:t>‹#›</a:t>
            </a:fld>
            <a:endParaRPr lang="en-US"/>
          </a:p>
        </p:txBody>
      </p:sp>
    </p:spTree>
    <p:extLst>
      <p:ext uri="{BB962C8B-B14F-4D97-AF65-F5344CB8AC3E}">
        <p14:creationId xmlns:p14="http://schemas.microsoft.com/office/powerpoint/2010/main" val="2761204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0775" y="2976390"/>
            <a:ext cx="2473585" cy="6060547"/>
          </a:xfrm>
        </p:spPr>
        <p:txBody>
          <a:bodyPr>
            <a:normAutofit/>
          </a:bodyPr>
          <a:lstStyle>
            <a:lvl1pPr>
              <a:defRPr sz="1246"/>
            </a:lvl1pPr>
            <a:lvl2pPr>
              <a:defRPr sz="1108"/>
            </a:lvl2pPr>
            <a:lvl3pPr>
              <a:defRPr sz="969"/>
            </a:lvl3pPr>
            <a:lvl4pPr>
              <a:defRPr sz="831"/>
            </a:lvl4pPr>
            <a:lvl5pPr>
              <a:defRPr sz="831"/>
            </a:lvl5pPr>
            <a:lvl6pPr>
              <a:defRPr sz="831"/>
            </a:lvl6pPr>
            <a:lvl7pPr>
              <a:defRPr sz="831"/>
            </a:lvl7pPr>
            <a:lvl8pPr>
              <a:defRPr sz="831"/>
            </a:lvl8pPr>
            <a:lvl9pPr>
              <a:defRPr sz="83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181481" y="2969913"/>
            <a:ext cx="2473586" cy="6067021"/>
          </a:xfrm>
        </p:spPr>
        <p:txBody>
          <a:bodyPr>
            <a:normAutofit/>
          </a:bodyPr>
          <a:lstStyle>
            <a:lvl1pPr>
              <a:defRPr sz="1246"/>
            </a:lvl1pPr>
            <a:lvl2pPr>
              <a:defRPr sz="1108"/>
            </a:lvl2pPr>
            <a:lvl3pPr>
              <a:defRPr sz="969"/>
            </a:lvl3pPr>
            <a:lvl4pPr>
              <a:defRPr sz="831"/>
            </a:lvl4pPr>
            <a:lvl5pPr>
              <a:defRPr sz="831"/>
            </a:lvl5pPr>
            <a:lvl6pPr>
              <a:defRPr sz="831"/>
            </a:lvl6pPr>
            <a:lvl7pPr>
              <a:defRPr sz="831"/>
            </a:lvl7pPr>
            <a:lvl8pPr>
              <a:defRPr sz="831"/>
            </a:lvl8pPr>
            <a:lvl9pPr>
              <a:defRPr sz="83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ED3CA1-CDAA-4405-BCC9-EFE16CEB2187}"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48432E-53C5-4508-A520-D29948863770}" type="slidenum">
              <a:rPr lang="en-US" smtClean="0"/>
              <a:t>‹#›</a:t>
            </a:fld>
            <a:endParaRPr lang="en-US"/>
          </a:p>
        </p:txBody>
      </p:sp>
    </p:spTree>
    <p:extLst>
      <p:ext uri="{BB962C8B-B14F-4D97-AF65-F5344CB8AC3E}">
        <p14:creationId xmlns:p14="http://schemas.microsoft.com/office/powerpoint/2010/main" val="3436203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20775" y="2751667"/>
            <a:ext cx="2473584" cy="832378"/>
          </a:xfrm>
        </p:spPr>
        <p:txBody>
          <a:bodyPr anchor="b">
            <a:noAutofit/>
          </a:bodyPr>
          <a:lstStyle>
            <a:lvl1pPr marL="0" indent="0">
              <a:buNone/>
              <a:defRPr sz="1662" b="0">
                <a:solidFill>
                  <a:schemeClr val="accent1">
                    <a:lumMod val="60000"/>
                    <a:lumOff val="40000"/>
                  </a:schemeClr>
                </a:solidFill>
              </a:defRPr>
            </a:lvl1pPr>
            <a:lvl2pPr marL="316520" indent="0">
              <a:buNone/>
              <a:defRPr sz="1385" b="1"/>
            </a:lvl2pPr>
            <a:lvl3pPr marL="633039" indent="0">
              <a:buNone/>
              <a:defRPr sz="1246" b="1"/>
            </a:lvl3pPr>
            <a:lvl4pPr marL="949559" indent="0">
              <a:buNone/>
              <a:defRPr sz="1108" b="1"/>
            </a:lvl4pPr>
            <a:lvl5pPr marL="1266078" indent="0">
              <a:buNone/>
              <a:defRPr sz="1108" b="1"/>
            </a:lvl5pPr>
            <a:lvl6pPr marL="1582598" indent="0">
              <a:buNone/>
              <a:defRPr sz="1108" b="1"/>
            </a:lvl6pPr>
            <a:lvl7pPr marL="1899117" indent="0">
              <a:buNone/>
              <a:defRPr sz="1108" b="1"/>
            </a:lvl7pPr>
            <a:lvl8pPr marL="2215637" indent="0">
              <a:buNone/>
              <a:defRPr sz="1108" b="1"/>
            </a:lvl8pPr>
            <a:lvl9pPr marL="2532156" indent="0">
              <a:buNone/>
              <a:defRPr sz="1108" b="1"/>
            </a:lvl9pPr>
          </a:lstStyle>
          <a:p>
            <a:pPr lvl="0"/>
            <a:r>
              <a:rPr lang="en-US"/>
              <a:t>Click to edit Master text styles</a:t>
            </a:r>
          </a:p>
        </p:txBody>
      </p:sp>
      <p:sp>
        <p:nvSpPr>
          <p:cNvPr id="4" name="Content Placeholder 3"/>
          <p:cNvSpPr>
            <a:spLocks noGrp="1"/>
          </p:cNvSpPr>
          <p:nvPr>
            <p:ph sz="half" idx="2"/>
          </p:nvPr>
        </p:nvSpPr>
        <p:spPr>
          <a:xfrm>
            <a:off x="620775" y="3632200"/>
            <a:ext cx="2473585" cy="5404733"/>
          </a:xfrm>
        </p:spPr>
        <p:txBody>
          <a:bodyPr>
            <a:normAutofit/>
          </a:bodyPr>
          <a:lstStyle>
            <a:lvl1pPr>
              <a:defRPr sz="1246"/>
            </a:lvl1pPr>
            <a:lvl2pPr>
              <a:defRPr sz="1108"/>
            </a:lvl2pPr>
            <a:lvl3pPr>
              <a:defRPr sz="969"/>
            </a:lvl3pPr>
            <a:lvl4pPr>
              <a:defRPr sz="831"/>
            </a:lvl4pPr>
            <a:lvl5pPr>
              <a:defRPr sz="831"/>
            </a:lvl5pPr>
            <a:lvl6pPr>
              <a:defRPr sz="831"/>
            </a:lvl6pPr>
            <a:lvl7pPr>
              <a:defRPr sz="831"/>
            </a:lvl7pPr>
            <a:lvl8pPr>
              <a:defRPr sz="831"/>
            </a:lvl8pPr>
            <a:lvl9pPr>
              <a:defRPr sz="83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181482" y="2751667"/>
            <a:ext cx="2473585" cy="832378"/>
          </a:xfrm>
        </p:spPr>
        <p:txBody>
          <a:bodyPr anchor="b">
            <a:noAutofit/>
          </a:bodyPr>
          <a:lstStyle>
            <a:lvl1pPr marL="0" indent="0">
              <a:buNone/>
              <a:defRPr sz="1662" b="0">
                <a:solidFill>
                  <a:schemeClr val="accent1">
                    <a:lumMod val="60000"/>
                    <a:lumOff val="40000"/>
                  </a:schemeClr>
                </a:solidFill>
              </a:defRPr>
            </a:lvl1pPr>
            <a:lvl2pPr marL="316520" indent="0">
              <a:buNone/>
              <a:defRPr sz="1385" b="1"/>
            </a:lvl2pPr>
            <a:lvl3pPr marL="633039" indent="0">
              <a:buNone/>
              <a:defRPr sz="1246" b="1"/>
            </a:lvl3pPr>
            <a:lvl4pPr marL="949559" indent="0">
              <a:buNone/>
              <a:defRPr sz="1108" b="1"/>
            </a:lvl4pPr>
            <a:lvl5pPr marL="1266078" indent="0">
              <a:buNone/>
              <a:defRPr sz="1108" b="1"/>
            </a:lvl5pPr>
            <a:lvl6pPr marL="1582598" indent="0">
              <a:buNone/>
              <a:defRPr sz="1108" b="1"/>
            </a:lvl6pPr>
            <a:lvl7pPr marL="1899117" indent="0">
              <a:buNone/>
              <a:defRPr sz="1108" b="1"/>
            </a:lvl7pPr>
            <a:lvl8pPr marL="2215637" indent="0">
              <a:buNone/>
              <a:defRPr sz="1108" b="1"/>
            </a:lvl8pPr>
            <a:lvl9pPr marL="2532156" indent="0">
              <a:buNone/>
              <a:defRPr sz="1108" b="1"/>
            </a:lvl9pPr>
          </a:lstStyle>
          <a:p>
            <a:pPr lvl="0"/>
            <a:r>
              <a:rPr lang="en-US"/>
              <a:t>Click to edit Master text styles</a:t>
            </a:r>
          </a:p>
        </p:txBody>
      </p:sp>
      <p:sp>
        <p:nvSpPr>
          <p:cNvPr id="6" name="Content Placeholder 5"/>
          <p:cNvSpPr>
            <a:spLocks noGrp="1"/>
          </p:cNvSpPr>
          <p:nvPr>
            <p:ph sz="quarter" idx="4"/>
          </p:nvPr>
        </p:nvSpPr>
        <p:spPr>
          <a:xfrm>
            <a:off x="3181482" y="3632200"/>
            <a:ext cx="2473585" cy="5404733"/>
          </a:xfrm>
        </p:spPr>
        <p:txBody>
          <a:bodyPr>
            <a:normAutofit/>
          </a:bodyPr>
          <a:lstStyle>
            <a:lvl1pPr>
              <a:defRPr sz="1246"/>
            </a:lvl1pPr>
            <a:lvl2pPr>
              <a:defRPr sz="1108"/>
            </a:lvl2pPr>
            <a:lvl3pPr>
              <a:defRPr sz="969"/>
            </a:lvl3pPr>
            <a:lvl4pPr>
              <a:defRPr sz="831"/>
            </a:lvl4pPr>
            <a:lvl5pPr>
              <a:defRPr sz="831"/>
            </a:lvl5pPr>
            <a:lvl6pPr>
              <a:defRPr sz="831"/>
            </a:lvl6pPr>
            <a:lvl7pPr>
              <a:defRPr sz="831"/>
            </a:lvl7pPr>
            <a:lvl8pPr>
              <a:defRPr sz="831"/>
            </a:lvl8pPr>
            <a:lvl9pPr>
              <a:defRPr sz="83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ED3CA1-CDAA-4405-BCC9-EFE16CEB2187}" type="datetimeFigureOut">
              <a:rPr lang="en-US" smtClean="0"/>
              <a:t>5/27/2025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48432E-53C5-4508-A520-D29948863770}" type="slidenum">
              <a:rPr lang="en-US" smtClean="0"/>
              <a:t>‹#›</a:t>
            </a:fld>
            <a:endParaRPr lang="en-US"/>
          </a:p>
        </p:txBody>
      </p:sp>
    </p:spTree>
    <p:extLst>
      <p:ext uri="{BB962C8B-B14F-4D97-AF65-F5344CB8AC3E}">
        <p14:creationId xmlns:p14="http://schemas.microsoft.com/office/powerpoint/2010/main" val="3592962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0ED3CA1-CDAA-4405-BCC9-EFE16CEB2187}" type="datetimeFigureOut">
              <a:rPr lang="en-US" smtClean="0"/>
              <a:t>5/27/2025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E748432E-53C5-4508-A520-D29948863770}" type="slidenum">
              <a:rPr lang="en-US" smtClean="0"/>
              <a:t>‹#›</a:t>
            </a:fld>
            <a:endParaRPr lang="en-US"/>
          </a:p>
        </p:txBody>
      </p:sp>
    </p:spTree>
    <p:extLst>
      <p:ext uri="{BB962C8B-B14F-4D97-AF65-F5344CB8AC3E}">
        <p14:creationId xmlns:p14="http://schemas.microsoft.com/office/powerpoint/2010/main" val="4016179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0ED3CA1-CDAA-4405-BCC9-EFE16CEB2187}" type="datetimeFigureOut">
              <a:rPr lang="en-US" smtClean="0"/>
              <a:t>5/27/2025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E748432E-53C5-4508-A520-D29948863770}" type="slidenum">
              <a:rPr lang="en-US" smtClean="0"/>
              <a:t>‹#›</a:t>
            </a:fld>
            <a:endParaRPr lang="en-US"/>
          </a:p>
        </p:txBody>
      </p:sp>
    </p:spTree>
    <p:extLst>
      <p:ext uri="{BB962C8B-B14F-4D97-AF65-F5344CB8AC3E}">
        <p14:creationId xmlns:p14="http://schemas.microsoft.com/office/powerpoint/2010/main" val="1698554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830" y="2091267"/>
            <a:ext cx="1913597" cy="2091267"/>
          </a:xfrm>
        </p:spPr>
        <p:txBody>
          <a:bodyPr anchor="b"/>
          <a:lstStyle>
            <a:lvl1pPr algn="l">
              <a:defRPr sz="1662" b="0"/>
            </a:lvl1pPr>
          </a:lstStyle>
          <a:p>
            <a:r>
              <a:rPr lang="en-US"/>
              <a:t>Click to edit Master title style</a:t>
            </a:r>
            <a:endParaRPr lang="en-US" dirty="0"/>
          </a:p>
        </p:txBody>
      </p:sp>
      <p:sp>
        <p:nvSpPr>
          <p:cNvPr id="3" name="Content Placeholder 2"/>
          <p:cNvSpPr>
            <a:spLocks noGrp="1"/>
          </p:cNvSpPr>
          <p:nvPr>
            <p:ph idx="1"/>
          </p:nvPr>
        </p:nvSpPr>
        <p:spPr>
          <a:xfrm>
            <a:off x="2692049" y="2091267"/>
            <a:ext cx="2923509" cy="6604000"/>
          </a:xfrm>
        </p:spPr>
        <p:txBody>
          <a:bodyPr anchor="ctr">
            <a:normAutofit/>
          </a:bodyPr>
          <a:lstStyle>
            <a:lvl1pPr>
              <a:defRPr sz="1385"/>
            </a:lvl1pPr>
            <a:lvl2pPr>
              <a:defRPr sz="1246"/>
            </a:lvl2pPr>
            <a:lvl3pPr>
              <a:defRPr sz="1108"/>
            </a:lvl3pPr>
            <a:lvl4pPr>
              <a:defRPr sz="969"/>
            </a:lvl4pPr>
            <a:lvl5pPr>
              <a:defRPr sz="969"/>
            </a:lvl5pPr>
            <a:lvl6pPr>
              <a:defRPr sz="969"/>
            </a:lvl6pPr>
            <a:lvl7pPr>
              <a:defRPr sz="969"/>
            </a:lvl7pPr>
            <a:lvl8pPr>
              <a:defRPr sz="969"/>
            </a:lvl8pPr>
            <a:lvl9pPr>
              <a:defRPr sz="96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9832" y="4520075"/>
            <a:ext cx="1913596" cy="4182532"/>
          </a:xfrm>
        </p:spPr>
        <p:txBody>
          <a:bodyPr/>
          <a:lstStyle>
            <a:lvl1pPr marL="0" indent="0">
              <a:buNone/>
              <a:defRPr sz="969"/>
            </a:lvl1pPr>
            <a:lvl2pPr marL="316520" indent="0">
              <a:buNone/>
              <a:defRPr sz="831"/>
            </a:lvl2pPr>
            <a:lvl3pPr marL="633039" indent="0">
              <a:buNone/>
              <a:defRPr sz="692"/>
            </a:lvl3pPr>
            <a:lvl4pPr marL="949559" indent="0">
              <a:buNone/>
              <a:defRPr sz="623"/>
            </a:lvl4pPr>
            <a:lvl5pPr marL="1266078" indent="0">
              <a:buNone/>
              <a:defRPr sz="623"/>
            </a:lvl5pPr>
            <a:lvl6pPr marL="1582598" indent="0">
              <a:buNone/>
              <a:defRPr sz="623"/>
            </a:lvl6pPr>
            <a:lvl7pPr marL="1899117" indent="0">
              <a:buNone/>
              <a:defRPr sz="623"/>
            </a:lvl7pPr>
            <a:lvl8pPr marL="2215637" indent="0">
              <a:buNone/>
              <a:defRPr sz="623"/>
            </a:lvl8pPr>
            <a:lvl9pPr marL="2532156" indent="0">
              <a:buNone/>
              <a:defRPr sz="623"/>
            </a:lvl9pPr>
          </a:lstStyle>
          <a:p>
            <a:pPr lvl="0"/>
            <a:r>
              <a:rPr lang="en-US"/>
              <a:t>Click to edit Master text styles</a:t>
            </a:r>
          </a:p>
        </p:txBody>
      </p:sp>
      <p:sp>
        <p:nvSpPr>
          <p:cNvPr id="7" name="Date Placeholder 4"/>
          <p:cNvSpPr>
            <a:spLocks noGrp="1"/>
          </p:cNvSpPr>
          <p:nvPr>
            <p:ph type="dt" sz="half" idx="10"/>
          </p:nvPr>
        </p:nvSpPr>
        <p:spPr/>
        <p:txBody>
          <a:bodyPr/>
          <a:lstStyle/>
          <a:p>
            <a:fld id="{B0ED3CA1-CDAA-4405-BCC9-EFE16CEB2187}" type="datetimeFigureOut">
              <a:rPr lang="en-US" smtClean="0"/>
              <a:t>5/27/2025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E748432E-53C5-4508-A520-D29948863770}" type="slidenum">
              <a:rPr lang="en-US" smtClean="0"/>
              <a:t>‹#›</a:t>
            </a:fld>
            <a:endParaRPr lang="en-US"/>
          </a:p>
        </p:txBody>
      </p:sp>
    </p:spTree>
    <p:extLst>
      <p:ext uri="{BB962C8B-B14F-4D97-AF65-F5344CB8AC3E}">
        <p14:creationId xmlns:p14="http://schemas.microsoft.com/office/powerpoint/2010/main" val="3177463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42" y="2678277"/>
            <a:ext cx="2865506" cy="2274723"/>
          </a:xfrm>
        </p:spPr>
        <p:txBody>
          <a:bodyPr anchor="b">
            <a:normAutofit/>
          </a:bodyPr>
          <a:lstStyle>
            <a:lvl1pPr algn="l">
              <a:defRPr sz="2492"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10138" y="1651000"/>
            <a:ext cx="1800694" cy="660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108"/>
            </a:lvl1pPr>
            <a:lvl2pPr marL="316520" indent="0">
              <a:buNone/>
              <a:defRPr sz="1108"/>
            </a:lvl2pPr>
            <a:lvl3pPr marL="633039" indent="0">
              <a:buNone/>
              <a:defRPr sz="1108"/>
            </a:lvl3pPr>
            <a:lvl4pPr marL="949559" indent="0">
              <a:buNone/>
              <a:defRPr sz="1108"/>
            </a:lvl4pPr>
            <a:lvl5pPr marL="1266078" indent="0">
              <a:buNone/>
              <a:defRPr sz="1108"/>
            </a:lvl5pPr>
            <a:lvl6pPr marL="1582598" indent="0">
              <a:buNone/>
              <a:defRPr sz="1108"/>
            </a:lvl6pPr>
            <a:lvl7pPr marL="1899117" indent="0">
              <a:buNone/>
              <a:defRPr sz="1108"/>
            </a:lvl7pPr>
            <a:lvl8pPr marL="2215637" indent="0">
              <a:buNone/>
              <a:defRPr sz="1108"/>
            </a:lvl8pPr>
            <a:lvl9pPr marL="2532156" indent="0">
              <a:buNone/>
              <a:defRPr sz="1108"/>
            </a:lvl9pPr>
          </a:lstStyle>
          <a:p>
            <a:r>
              <a:rPr lang="en-US"/>
              <a:t>Click icon to add picture</a:t>
            </a:r>
            <a:endParaRPr lang="en-US" dirty="0"/>
          </a:p>
        </p:txBody>
      </p:sp>
      <p:sp>
        <p:nvSpPr>
          <p:cNvPr id="4" name="Text Placeholder 3"/>
          <p:cNvSpPr>
            <a:spLocks noGrp="1"/>
          </p:cNvSpPr>
          <p:nvPr>
            <p:ph type="body" sz="half" idx="2"/>
          </p:nvPr>
        </p:nvSpPr>
        <p:spPr>
          <a:xfrm>
            <a:off x="649830" y="5283200"/>
            <a:ext cx="2861046" cy="1981200"/>
          </a:xfrm>
        </p:spPr>
        <p:txBody>
          <a:bodyPr>
            <a:normAutofit/>
          </a:bodyPr>
          <a:lstStyle>
            <a:lvl1pPr marL="0" indent="0">
              <a:buNone/>
              <a:defRPr sz="969"/>
            </a:lvl1pPr>
            <a:lvl2pPr marL="316520" indent="0">
              <a:buNone/>
              <a:defRPr sz="831"/>
            </a:lvl2pPr>
            <a:lvl3pPr marL="633039" indent="0">
              <a:buNone/>
              <a:defRPr sz="692"/>
            </a:lvl3pPr>
            <a:lvl4pPr marL="949559" indent="0">
              <a:buNone/>
              <a:defRPr sz="623"/>
            </a:lvl4pPr>
            <a:lvl5pPr marL="1266078" indent="0">
              <a:buNone/>
              <a:defRPr sz="623"/>
            </a:lvl5pPr>
            <a:lvl6pPr marL="1582598" indent="0">
              <a:buNone/>
              <a:defRPr sz="623"/>
            </a:lvl6pPr>
            <a:lvl7pPr marL="1899117" indent="0">
              <a:buNone/>
              <a:defRPr sz="623"/>
            </a:lvl7pPr>
            <a:lvl8pPr marL="2215637" indent="0">
              <a:buNone/>
              <a:defRPr sz="623"/>
            </a:lvl8pPr>
            <a:lvl9pPr marL="2532156" indent="0">
              <a:buNone/>
              <a:defRPr sz="623"/>
            </a:lvl9pPr>
          </a:lstStyle>
          <a:p>
            <a:pPr lvl="0"/>
            <a:r>
              <a:rPr lang="en-US"/>
              <a:t>Click to edit Master text styles</a:t>
            </a:r>
          </a:p>
        </p:txBody>
      </p:sp>
      <p:sp>
        <p:nvSpPr>
          <p:cNvPr id="5" name="Date Placeholder 4"/>
          <p:cNvSpPr>
            <a:spLocks noGrp="1"/>
          </p:cNvSpPr>
          <p:nvPr>
            <p:ph type="dt" sz="half" idx="10"/>
          </p:nvPr>
        </p:nvSpPr>
        <p:spPr/>
        <p:txBody>
          <a:bodyPr/>
          <a:lstStyle/>
          <a:p>
            <a:fld id="{B0ED3CA1-CDAA-4405-BCC9-EFE16CEB2187}"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48432E-53C5-4508-A520-D29948863770}" type="slidenum">
              <a:rPr lang="en-US" smtClean="0"/>
              <a:t>‹#›</a:t>
            </a:fld>
            <a:endParaRPr lang="en-US"/>
          </a:p>
        </p:txBody>
      </p:sp>
    </p:spTree>
    <p:extLst>
      <p:ext uri="{BB962C8B-B14F-4D97-AF65-F5344CB8AC3E}">
        <p14:creationId xmlns:p14="http://schemas.microsoft.com/office/powerpoint/2010/main" val="2668941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4724574" y="2421467"/>
            <a:ext cx="2114550" cy="4072467"/>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4267374" y="-660400"/>
            <a:ext cx="1200150" cy="23114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4724574" y="8805333"/>
            <a:ext cx="742950" cy="1430867"/>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15491" y="3852333"/>
            <a:ext cx="3143250" cy="6053667"/>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841" y="4182533"/>
            <a:ext cx="1771650" cy="3412067"/>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5809233" y="0"/>
            <a:ext cx="514350" cy="1588106"/>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363533" y="653926"/>
            <a:ext cx="5291535" cy="2022988"/>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620775" y="2965337"/>
            <a:ext cx="5033741" cy="60601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5277285" y="2720954"/>
            <a:ext cx="1430865" cy="171494"/>
          </a:xfrm>
          <a:prstGeom prst="rect">
            <a:avLst/>
          </a:prstGeom>
        </p:spPr>
        <p:txBody>
          <a:bodyPr vert="horz" lIns="91440" tIns="45720" rIns="91440" bIns="45720" rtlCol="0" anchor="t"/>
          <a:lstStyle>
            <a:lvl1pPr algn="l">
              <a:defRPr sz="762" b="0" i="0">
                <a:solidFill>
                  <a:schemeClr val="tx1">
                    <a:tint val="75000"/>
                    <a:alpha val="60000"/>
                  </a:schemeClr>
                </a:solidFill>
              </a:defRPr>
            </a:lvl1pPr>
          </a:lstStyle>
          <a:p>
            <a:fld id="{B0ED3CA1-CDAA-4405-BCC9-EFE16CEB2187}" type="datetimeFigureOut">
              <a:rPr lang="en-US" smtClean="0"/>
              <a:t>5/27/2025</a:t>
            </a:fld>
            <a:endParaRPr lang="en-US"/>
          </a:p>
        </p:txBody>
      </p:sp>
      <p:sp>
        <p:nvSpPr>
          <p:cNvPr id="5" name="Footer Placeholder 4"/>
          <p:cNvSpPr>
            <a:spLocks noGrp="1"/>
          </p:cNvSpPr>
          <p:nvPr>
            <p:ph type="ftr" sz="quarter" idx="3"/>
          </p:nvPr>
        </p:nvSpPr>
        <p:spPr>
          <a:xfrm rot="5400000">
            <a:off x="3334796" y="4793155"/>
            <a:ext cx="5575259" cy="171495"/>
          </a:xfrm>
          <a:prstGeom prst="rect">
            <a:avLst/>
          </a:prstGeom>
        </p:spPr>
        <p:txBody>
          <a:bodyPr vert="horz" lIns="91440" tIns="45720" rIns="91440" bIns="45720" rtlCol="0" anchor="b"/>
          <a:lstStyle>
            <a:lvl1pPr algn="l">
              <a:defRPr sz="762"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5824823" y="427177"/>
            <a:ext cx="471610" cy="1108881"/>
          </a:xfrm>
          <a:prstGeom prst="rect">
            <a:avLst/>
          </a:prstGeom>
        </p:spPr>
        <p:txBody>
          <a:bodyPr vert="horz" lIns="91440" tIns="45720" rIns="91440" bIns="45720" rtlCol="0" anchor="b"/>
          <a:lstStyle>
            <a:lvl1pPr algn="ctr">
              <a:defRPr sz="1939" b="0" i="0">
                <a:solidFill>
                  <a:schemeClr val="tx1">
                    <a:tint val="75000"/>
                  </a:schemeClr>
                </a:solidFill>
              </a:defRPr>
            </a:lvl1pPr>
          </a:lstStyle>
          <a:p>
            <a:fld id="{E748432E-53C5-4508-A520-D29948863770}" type="slidenum">
              <a:rPr lang="en-US" smtClean="0"/>
              <a:t>‹#›</a:t>
            </a:fld>
            <a:endParaRPr lang="en-US"/>
          </a:p>
        </p:txBody>
      </p:sp>
    </p:spTree>
    <p:extLst>
      <p:ext uri="{BB962C8B-B14F-4D97-AF65-F5344CB8AC3E}">
        <p14:creationId xmlns:p14="http://schemas.microsoft.com/office/powerpoint/2010/main" val="3770304756"/>
      </p:ext>
    </p:extLst>
  </p:cSld>
  <p:clrMap bg1="dk1" tx1="lt1" bg2="dk2" tx2="lt2" accent1="accent1" accent2="accent2" accent3="accent3" accent4="accent4" accent5="accent5" accent6="accent6" hlink="hlink" folHlink="folHlink"/>
  <p:sldLayoutIdLst>
    <p:sldLayoutId id="2147484688" r:id="rId1"/>
    <p:sldLayoutId id="2147484689" r:id="rId2"/>
    <p:sldLayoutId id="2147484690" r:id="rId3"/>
    <p:sldLayoutId id="2147484691" r:id="rId4"/>
    <p:sldLayoutId id="2147484692" r:id="rId5"/>
    <p:sldLayoutId id="2147484693" r:id="rId6"/>
    <p:sldLayoutId id="2147484694" r:id="rId7"/>
    <p:sldLayoutId id="2147484695" r:id="rId8"/>
    <p:sldLayoutId id="2147484696" r:id="rId9"/>
    <p:sldLayoutId id="2147484697" r:id="rId10"/>
    <p:sldLayoutId id="2147484698" r:id="rId11"/>
    <p:sldLayoutId id="2147484699" r:id="rId12"/>
    <p:sldLayoutId id="2147484700" r:id="rId13"/>
    <p:sldLayoutId id="2147484701" r:id="rId14"/>
    <p:sldLayoutId id="2147484702" r:id="rId15"/>
    <p:sldLayoutId id="2147484703" r:id="rId16"/>
    <p:sldLayoutId id="2147484704" r:id="rId17"/>
  </p:sldLayoutIdLst>
  <p:txStyles>
    <p:titleStyle>
      <a:lvl1pPr algn="l" defTabSz="316520" rtl="0" eaLnBrk="1" latinLnBrk="0" hangingPunct="1">
        <a:spcBef>
          <a:spcPct val="0"/>
        </a:spcBef>
        <a:buNone/>
        <a:defRPr sz="2908"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37390" indent="-237390" algn="l" defTabSz="316520" rtl="0" eaLnBrk="1" latinLnBrk="0" hangingPunct="1">
        <a:spcBef>
          <a:spcPts val="692"/>
        </a:spcBef>
        <a:spcAft>
          <a:spcPts val="0"/>
        </a:spcAft>
        <a:buClr>
          <a:schemeClr val="accent1">
            <a:lumMod val="60000"/>
            <a:lumOff val="40000"/>
          </a:schemeClr>
        </a:buClr>
        <a:buSzPct val="80000"/>
        <a:buFont typeface="Wingdings 3" charset="2"/>
        <a:buChar char=""/>
        <a:defRPr sz="1385" b="0" i="0" kern="1200">
          <a:solidFill>
            <a:schemeClr val="tx1"/>
          </a:solidFill>
          <a:latin typeface="+mj-lt"/>
          <a:ea typeface="+mj-ea"/>
          <a:cs typeface="+mj-cs"/>
        </a:defRPr>
      </a:lvl1pPr>
      <a:lvl2pPr marL="514344" indent="-197825" algn="l" defTabSz="316520" rtl="0" eaLnBrk="1" latinLnBrk="0" hangingPunct="1">
        <a:spcBef>
          <a:spcPts val="692"/>
        </a:spcBef>
        <a:spcAft>
          <a:spcPts val="0"/>
        </a:spcAft>
        <a:buClr>
          <a:schemeClr val="accent1">
            <a:lumMod val="60000"/>
            <a:lumOff val="40000"/>
          </a:schemeClr>
        </a:buClr>
        <a:buSzPct val="80000"/>
        <a:buFont typeface="Wingdings 3" charset="2"/>
        <a:buChar char=""/>
        <a:defRPr sz="1246" b="0" i="0" kern="1200">
          <a:solidFill>
            <a:schemeClr val="tx1"/>
          </a:solidFill>
          <a:latin typeface="+mj-lt"/>
          <a:ea typeface="+mj-ea"/>
          <a:cs typeface="+mj-cs"/>
        </a:defRPr>
      </a:lvl2pPr>
      <a:lvl3pPr marL="791299" indent="-158260" algn="l" defTabSz="316520" rtl="0" eaLnBrk="1" latinLnBrk="0" hangingPunct="1">
        <a:spcBef>
          <a:spcPts val="692"/>
        </a:spcBef>
        <a:spcAft>
          <a:spcPts val="0"/>
        </a:spcAft>
        <a:buClr>
          <a:schemeClr val="accent1">
            <a:lumMod val="60000"/>
            <a:lumOff val="40000"/>
          </a:schemeClr>
        </a:buClr>
        <a:buSzPct val="80000"/>
        <a:buFont typeface="Wingdings 3" charset="2"/>
        <a:buChar char=""/>
        <a:defRPr sz="1108" b="0" i="0" kern="1200">
          <a:solidFill>
            <a:schemeClr val="tx1"/>
          </a:solidFill>
          <a:latin typeface="+mj-lt"/>
          <a:ea typeface="+mj-ea"/>
          <a:cs typeface="+mj-cs"/>
        </a:defRPr>
      </a:lvl3pPr>
      <a:lvl4pPr marL="1107818" indent="-158260" algn="l" defTabSz="316520" rtl="0" eaLnBrk="1" latinLnBrk="0" hangingPunct="1">
        <a:spcBef>
          <a:spcPts val="692"/>
        </a:spcBef>
        <a:spcAft>
          <a:spcPts val="0"/>
        </a:spcAft>
        <a:buClr>
          <a:schemeClr val="accent1">
            <a:lumMod val="60000"/>
            <a:lumOff val="40000"/>
          </a:schemeClr>
        </a:buClr>
        <a:buSzPct val="80000"/>
        <a:buFont typeface="Wingdings 3" charset="2"/>
        <a:buChar char=""/>
        <a:defRPr sz="969" b="0" i="0" kern="1200">
          <a:solidFill>
            <a:schemeClr val="tx1"/>
          </a:solidFill>
          <a:latin typeface="+mj-lt"/>
          <a:ea typeface="+mj-ea"/>
          <a:cs typeface="+mj-cs"/>
        </a:defRPr>
      </a:lvl4pPr>
      <a:lvl5pPr marL="1424338" indent="-158260" algn="l" defTabSz="316520" rtl="0" eaLnBrk="1" latinLnBrk="0" hangingPunct="1">
        <a:spcBef>
          <a:spcPts val="692"/>
        </a:spcBef>
        <a:spcAft>
          <a:spcPts val="0"/>
        </a:spcAft>
        <a:buClr>
          <a:schemeClr val="accent1">
            <a:lumMod val="60000"/>
            <a:lumOff val="40000"/>
          </a:schemeClr>
        </a:buClr>
        <a:buSzPct val="80000"/>
        <a:buFont typeface="Wingdings 3" charset="2"/>
        <a:buChar char=""/>
        <a:defRPr sz="969" b="0" i="0" kern="1200">
          <a:solidFill>
            <a:schemeClr val="tx1"/>
          </a:solidFill>
          <a:latin typeface="+mj-lt"/>
          <a:ea typeface="+mj-ea"/>
          <a:cs typeface="+mj-cs"/>
        </a:defRPr>
      </a:lvl5pPr>
      <a:lvl6pPr marL="1740858" indent="-158260" algn="l" defTabSz="316520" rtl="0" eaLnBrk="1" latinLnBrk="0" hangingPunct="1">
        <a:spcBef>
          <a:spcPts val="692"/>
        </a:spcBef>
        <a:spcAft>
          <a:spcPts val="0"/>
        </a:spcAft>
        <a:buClr>
          <a:schemeClr val="accent1">
            <a:lumMod val="60000"/>
            <a:lumOff val="40000"/>
          </a:schemeClr>
        </a:buClr>
        <a:buSzPct val="80000"/>
        <a:buFont typeface="Wingdings 3" charset="2"/>
        <a:buChar char=""/>
        <a:defRPr sz="969" b="0" i="0" kern="1200">
          <a:solidFill>
            <a:schemeClr val="tx1"/>
          </a:solidFill>
          <a:latin typeface="+mj-lt"/>
          <a:ea typeface="+mj-ea"/>
          <a:cs typeface="+mj-cs"/>
        </a:defRPr>
      </a:lvl6pPr>
      <a:lvl7pPr marL="2057377" indent="-158260" algn="l" defTabSz="316520" rtl="0" eaLnBrk="1" latinLnBrk="0" hangingPunct="1">
        <a:spcBef>
          <a:spcPts val="692"/>
        </a:spcBef>
        <a:spcAft>
          <a:spcPts val="0"/>
        </a:spcAft>
        <a:buClr>
          <a:schemeClr val="accent1">
            <a:lumMod val="60000"/>
            <a:lumOff val="40000"/>
          </a:schemeClr>
        </a:buClr>
        <a:buSzPct val="80000"/>
        <a:buFont typeface="Wingdings 3" charset="2"/>
        <a:buChar char=""/>
        <a:defRPr sz="969" b="0" i="0" kern="1200">
          <a:solidFill>
            <a:schemeClr val="tx1"/>
          </a:solidFill>
          <a:latin typeface="+mj-lt"/>
          <a:ea typeface="+mj-ea"/>
          <a:cs typeface="+mj-cs"/>
        </a:defRPr>
      </a:lvl7pPr>
      <a:lvl8pPr marL="2373897" indent="-158260" algn="l" defTabSz="316520" rtl="0" eaLnBrk="1" latinLnBrk="0" hangingPunct="1">
        <a:spcBef>
          <a:spcPts val="692"/>
        </a:spcBef>
        <a:spcAft>
          <a:spcPts val="0"/>
        </a:spcAft>
        <a:buClr>
          <a:schemeClr val="accent1">
            <a:lumMod val="60000"/>
            <a:lumOff val="40000"/>
          </a:schemeClr>
        </a:buClr>
        <a:buSzPct val="80000"/>
        <a:buFont typeface="Wingdings 3" charset="2"/>
        <a:buChar char=""/>
        <a:defRPr sz="969" b="0" i="0" kern="1200">
          <a:solidFill>
            <a:schemeClr val="tx1"/>
          </a:solidFill>
          <a:latin typeface="+mj-lt"/>
          <a:ea typeface="+mj-ea"/>
          <a:cs typeface="+mj-cs"/>
        </a:defRPr>
      </a:lvl8pPr>
      <a:lvl9pPr marL="2690416" indent="-158260" algn="l" defTabSz="316520" rtl="0" eaLnBrk="1" latinLnBrk="0" hangingPunct="1">
        <a:spcBef>
          <a:spcPts val="692"/>
        </a:spcBef>
        <a:spcAft>
          <a:spcPts val="0"/>
        </a:spcAft>
        <a:buClr>
          <a:schemeClr val="accent1">
            <a:lumMod val="60000"/>
            <a:lumOff val="40000"/>
          </a:schemeClr>
        </a:buClr>
        <a:buSzPct val="80000"/>
        <a:buFont typeface="Wingdings 3" charset="2"/>
        <a:buChar char=""/>
        <a:defRPr sz="969" b="0" i="0" kern="1200">
          <a:solidFill>
            <a:schemeClr val="tx1"/>
          </a:solidFill>
          <a:latin typeface="+mj-lt"/>
          <a:ea typeface="+mj-ea"/>
          <a:cs typeface="+mj-cs"/>
        </a:defRPr>
      </a:lvl9pPr>
    </p:bodyStyle>
    <p:otherStyle>
      <a:defPPr>
        <a:defRPr lang="en-US"/>
      </a:defPPr>
      <a:lvl1pPr marL="0" algn="l" defTabSz="316520" rtl="0" eaLnBrk="1" latinLnBrk="0" hangingPunct="1">
        <a:defRPr sz="1246" kern="1200">
          <a:solidFill>
            <a:schemeClr val="tx1"/>
          </a:solidFill>
          <a:latin typeface="+mn-lt"/>
          <a:ea typeface="+mn-ea"/>
          <a:cs typeface="+mn-cs"/>
        </a:defRPr>
      </a:lvl1pPr>
      <a:lvl2pPr marL="316520" algn="l" defTabSz="316520" rtl="0" eaLnBrk="1" latinLnBrk="0" hangingPunct="1">
        <a:defRPr sz="1246" kern="1200">
          <a:solidFill>
            <a:schemeClr val="tx1"/>
          </a:solidFill>
          <a:latin typeface="+mn-lt"/>
          <a:ea typeface="+mn-ea"/>
          <a:cs typeface="+mn-cs"/>
        </a:defRPr>
      </a:lvl2pPr>
      <a:lvl3pPr marL="633039" algn="l" defTabSz="316520" rtl="0" eaLnBrk="1" latinLnBrk="0" hangingPunct="1">
        <a:defRPr sz="1246" kern="1200">
          <a:solidFill>
            <a:schemeClr val="tx1"/>
          </a:solidFill>
          <a:latin typeface="+mn-lt"/>
          <a:ea typeface="+mn-ea"/>
          <a:cs typeface="+mn-cs"/>
        </a:defRPr>
      </a:lvl3pPr>
      <a:lvl4pPr marL="949559" algn="l" defTabSz="316520" rtl="0" eaLnBrk="1" latinLnBrk="0" hangingPunct="1">
        <a:defRPr sz="1246" kern="1200">
          <a:solidFill>
            <a:schemeClr val="tx1"/>
          </a:solidFill>
          <a:latin typeface="+mn-lt"/>
          <a:ea typeface="+mn-ea"/>
          <a:cs typeface="+mn-cs"/>
        </a:defRPr>
      </a:lvl4pPr>
      <a:lvl5pPr marL="1266078" algn="l" defTabSz="316520" rtl="0" eaLnBrk="1" latinLnBrk="0" hangingPunct="1">
        <a:defRPr sz="1246" kern="1200">
          <a:solidFill>
            <a:schemeClr val="tx1"/>
          </a:solidFill>
          <a:latin typeface="+mn-lt"/>
          <a:ea typeface="+mn-ea"/>
          <a:cs typeface="+mn-cs"/>
        </a:defRPr>
      </a:lvl5pPr>
      <a:lvl6pPr marL="1582598" algn="l" defTabSz="316520" rtl="0" eaLnBrk="1" latinLnBrk="0" hangingPunct="1">
        <a:defRPr sz="1246" kern="1200">
          <a:solidFill>
            <a:schemeClr val="tx1"/>
          </a:solidFill>
          <a:latin typeface="+mn-lt"/>
          <a:ea typeface="+mn-ea"/>
          <a:cs typeface="+mn-cs"/>
        </a:defRPr>
      </a:lvl6pPr>
      <a:lvl7pPr marL="1899117" algn="l" defTabSz="316520" rtl="0" eaLnBrk="1" latinLnBrk="0" hangingPunct="1">
        <a:defRPr sz="1246" kern="1200">
          <a:solidFill>
            <a:schemeClr val="tx1"/>
          </a:solidFill>
          <a:latin typeface="+mn-lt"/>
          <a:ea typeface="+mn-ea"/>
          <a:cs typeface="+mn-cs"/>
        </a:defRPr>
      </a:lvl7pPr>
      <a:lvl8pPr marL="2215637" algn="l" defTabSz="316520" rtl="0" eaLnBrk="1" latinLnBrk="0" hangingPunct="1">
        <a:defRPr sz="1246" kern="1200">
          <a:solidFill>
            <a:schemeClr val="tx1"/>
          </a:solidFill>
          <a:latin typeface="+mn-lt"/>
          <a:ea typeface="+mn-ea"/>
          <a:cs typeface="+mn-cs"/>
        </a:defRPr>
      </a:lvl8pPr>
      <a:lvl9pPr marL="2532156" algn="l" defTabSz="316520" rtl="0" eaLnBrk="1" latinLnBrk="0" hangingPunct="1">
        <a:defRPr sz="12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alphaModFix amt="68000"/>
          </a:blip>
          <a:tile tx="0" ty="0" sx="100000" sy="100000" flip="none" algn="tl"/>
        </a:blipFill>
        <a:effectLst/>
      </p:bgPr>
    </p:bg>
    <p:spTree>
      <p:nvGrpSpPr>
        <p:cNvPr id="1" name=""/>
        <p:cNvGrpSpPr/>
        <p:nvPr/>
      </p:nvGrpSpPr>
      <p:grpSpPr>
        <a:xfrm>
          <a:off x="0" y="0"/>
          <a:ext cx="0" cy="0"/>
          <a:chOff x="0" y="0"/>
          <a:chExt cx="0" cy="0"/>
        </a:xfrm>
      </p:grpSpPr>
      <p:sp>
        <p:nvSpPr>
          <p:cNvPr id="9" name="Flowchart: Process 8">
            <a:extLst>
              <a:ext uri="{FF2B5EF4-FFF2-40B4-BE49-F238E27FC236}">
                <a16:creationId xmlns:a16="http://schemas.microsoft.com/office/drawing/2014/main" id="{8749DAA0-E3B8-45A1-94C2-80124A0C21B5}"/>
              </a:ext>
            </a:extLst>
          </p:cNvPr>
          <p:cNvSpPr/>
          <p:nvPr/>
        </p:nvSpPr>
        <p:spPr>
          <a:xfrm>
            <a:off x="484742" y="1586429"/>
            <a:ext cx="5974732" cy="5020830"/>
          </a:xfrm>
          <a:prstGeom prst="flowChartProcess">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633039" rtl="0" eaLnBrk="1" fontAlgn="auto" latinLnBrk="0" hangingPunct="1">
              <a:lnSpc>
                <a:spcPct val="115000"/>
              </a:lnSpc>
              <a:spcBef>
                <a:spcPts val="0"/>
              </a:spcBef>
              <a:spcAft>
                <a:spcPts val="692"/>
              </a:spcAft>
              <a:buClrTx/>
              <a:buSzTx/>
              <a:buFontTx/>
              <a:buNone/>
              <a:tabLst/>
              <a:defRPr/>
            </a:pPr>
            <a:r>
              <a:rPr kumimoji="0" lang="mn-MN" sz="1246"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endParaRPr kumimoji="0" lang="en-US" sz="1246"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just" defTabSz="633039" rtl="0" eaLnBrk="1" fontAlgn="auto" latinLnBrk="0" hangingPunct="1">
              <a:lnSpc>
                <a:spcPct val="115000"/>
              </a:lnSpc>
              <a:spcBef>
                <a:spcPts val="0"/>
              </a:spcBef>
              <a:spcAft>
                <a:spcPts val="692"/>
              </a:spcAft>
              <a:buClrTx/>
              <a:buSzTx/>
              <a:buFontTx/>
              <a:buNone/>
              <a:tabLst/>
              <a:defRPr/>
            </a:pPr>
            <a:r>
              <a:rPr kumimoji="0" lang="en-US" sz="1246"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mn-MN" sz="1246"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633039" rtl="0" eaLnBrk="1" fontAlgn="auto" latinLnBrk="0" hangingPunct="1">
              <a:lnSpc>
                <a:spcPct val="115000"/>
              </a:lnSpc>
              <a:spcBef>
                <a:spcPts val="0"/>
              </a:spcBef>
              <a:spcAft>
                <a:spcPts val="692"/>
              </a:spcAft>
              <a:buClrTx/>
              <a:buSzTx/>
              <a:buFontTx/>
              <a:buNone/>
              <a:tabLst/>
              <a:defRPr/>
            </a:pPr>
            <a:endParaRPr kumimoji="0" lang="mn-MN" sz="1246"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633039" rtl="0" eaLnBrk="1" fontAlgn="auto" latinLnBrk="0" hangingPunct="1">
              <a:lnSpc>
                <a:spcPct val="115000"/>
              </a:lnSpc>
              <a:spcBef>
                <a:spcPts val="0"/>
              </a:spcBef>
              <a:spcAft>
                <a:spcPts val="692"/>
              </a:spcAft>
              <a:buClrTx/>
              <a:buSzTx/>
              <a:buFontTx/>
              <a:buNone/>
              <a:tabLst/>
              <a:defRPr/>
            </a:pPr>
            <a:endParaRPr kumimoji="0" lang="mn-MN" sz="1246"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633039" rtl="0" eaLnBrk="1" fontAlgn="auto" latinLnBrk="0" hangingPunct="1">
              <a:lnSpc>
                <a:spcPct val="100000"/>
              </a:lnSpc>
              <a:spcBef>
                <a:spcPts val="0"/>
              </a:spcBef>
              <a:spcAft>
                <a:spcPts val="692"/>
              </a:spcAft>
              <a:buClrTx/>
              <a:buSzTx/>
              <a:buFontTx/>
              <a:buNone/>
              <a:tabLst/>
              <a:defRPr/>
            </a:pPr>
            <a:r>
              <a:rPr kumimoji="0" lang="mn-MN" sz="1246"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mn-MN"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633039" rtl="0" eaLnBrk="1" fontAlgn="auto" latinLnBrk="0" hangingPunct="1">
              <a:lnSpc>
                <a:spcPct val="100000"/>
              </a:lnSpc>
              <a:spcBef>
                <a:spcPts val="0"/>
              </a:spcBef>
              <a:spcAft>
                <a:spcPts val="692"/>
              </a:spcAft>
              <a:buClrTx/>
              <a:buSzTx/>
              <a:buFontTx/>
              <a:buNone/>
              <a:tabLst/>
              <a:defRPr/>
            </a:pPr>
            <a:endParaRPr kumimoji="0" lang="mn-MN"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633039" rtl="0" eaLnBrk="1" fontAlgn="auto" latinLnBrk="0" hangingPunct="1">
              <a:lnSpc>
                <a:spcPct val="100000"/>
              </a:lnSpc>
              <a:spcBef>
                <a:spcPts val="0"/>
              </a:spcBef>
              <a:spcAft>
                <a:spcPts val="692"/>
              </a:spcAft>
              <a:buClrTx/>
              <a:buSzTx/>
              <a:buFontTx/>
              <a:buNone/>
              <a:tabLst/>
              <a:defRPr/>
            </a:pPr>
            <a:endParaRPr kumimoji="0" lang="en-US" sz="1246"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633039" rtl="0" eaLnBrk="1" fontAlgn="auto" latinLnBrk="0" hangingPunct="1">
              <a:lnSpc>
                <a:spcPct val="100000"/>
              </a:lnSpc>
              <a:spcBef>
                <a:spcPts val="0"/>
              </a:spcBef>
              <a:spcAft>
                <a:spcPts val="692"/>
              </a:spcAft>
              <a:buClrTx/>
              <a:buSzTx/>
              <a:buFontTx/>
              <a:buNone/>
              <a:tabLst/>
              <a:defRPr/>
            </a:pPr>
            <a:r>
              <a:rPr kumimoji="0" lang="en-US" sz="1246"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0" marR="0" lvl="0" indent="0" algn="just" defTabSz="633039" rtl="0" eaLnBrk="1" fontAlgn="auto" latinLnBrk="0" hangingPunct="1">
              <a:lnSpc>
                <a:spcPct val="115000"/>
              </a:lnSpc>
              <a:spcBef>
                <a:spcPts val="0"/>
              </a:spcBef>
              <a:spcAft>
                <a:spcPts val="692"/>
              </a:spcAft>
              <a:buClrTx/>
              <a:buSzTx/>
              <a:buFontTx/>
              <a:buNone/>
              <a:tabLst/>
              <a:defRPr/>
            </a:pPr>
            <a:endParaRPr kumimoji="0" lang="en-US" sz="1246"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95B31ADE-303E-40D9-801B-F6C913D7B7FA}"/>
              </a:ext>
            </a:extLst>
          </p:cNvPr>
          <p:cNvSpPr txBox="1">
            <a:spLocks/>
          </p:cNvSpPr>
          <p:nvPr/>
        </p:nvSpPr>
        <p:spPr>
          <a:xfrm>
            <a:off x="1534168" y="304819"/>
            <a:ext cx="4485993" cy="895721"/>
          </a:xfrm>
          <a:prstGeom prst="rect">
            <a:avLst/>
          </a:prstGeom>
        </p:spPr>
        <p:style>
          <a:lnRef idx="0">
            <a:scrgbClr r="0" g="0" b="0"/>
          </a:lnRef>
          <a:fillRef idx="0">
            <a:scrgbClr r="0" g="0" b="0"/>
          </a:fillRef>
          <a:effectRef idx="0">
            <a:scrgbClr r="0" g="0" b="0"/>
          </a:effectRef>
          <a:fontRef idx="minor">
            <a:schemeClr val="dk1"/>
          </a:fontRef>
        </p:style>
        <p:txBody>
          <a:bodyPr vert="horz" lIns="91440" tIns="45720" rIns="91440" bIns="45720" rtlCol="0" anchor="b">
            <a:normAutofit fontScale="55000" lnSpcReduction="20000"/>
          </a:bodyPr>
          <a:lstStyle>
            <a:lvl1pPr algn="l" defTabSz="316520" rtl="0" eaLnBrk="1" latinLnBrk="0" hangingPunct="1">
              <a:spcBef>
                <a:spcPct val="0"/>
              </a:spcBef>
              <a:buNone/>
              <a:defRPr sz="4985" b="0" i="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marL="0" marR="0" lvl="0" indent="0" algn="ctr" defTabSz="316520" rtl="0" eaLnBrk="1" fontAlgn="auto" latinLnBrk="0" hangingPunct="1">
              <a:lnSpc>
                <a:spcPct val="100000"/>
              </a:lnSpc>
              <a:spcBef>
                <a:spcPct val="0"/>
              </a:spcBef>
              <a:spcAft>
                <a:spcPts val="0"/>
              </a:spcAft>
              <a:buClrTx/>
              <a:buSzTx/>
              <a:buFontTx/>
              <a:buNone/>
              <a:tabLst/>
              <a:defRPr/>
            </a:pPr>
            <a:r>
              <a:rPr kumimoji="0" lang="mn-MN" sz="3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GBenguiat Mon" panose="020B7200000000000000" pitchFamily="34" charset="0"/>
                <a:ea typeface="SimSun-ExtB" panose="02010609060101010101" pitchFamily="49" charset="-122"/>
                <a:cs typeface="Arial" panose="020B0604020202020204" pitchFamily="34" charset="0"/>
              </a:rPr>
              <a:t>ХҮЙ ДОЛОО ХУДАГТ  ЗОХИОН БАЙГУУЛЛАГДДАГ               АРГА ХЭМЖЭЭНҮҮД </a:t>
            </a:r>
            <a:endParaRPr kumimoji="0" lang="en-US" sz="3200" b="1" i="0" u="none" strike="noStrike" kern="1200" cap="none" spc="0" normalizeH="0" baseline="0" noProof="0" dirty="0">
              <a:ln>
                <a:noFill/>
              </a:ln>
              <a:solidFill>
                <a:srgbClr val="FF0000"/>
              </a:solidFill>
              <a:effectLst/>
              <a:uLnTx/>
              <a:uFillTx/>
              <a:latin typeface="AGBenguiat Mon" panose="020B7200000000000000" pitchFamily="34" charset="0"/>
              <a:ea typeface="SimSun-ExtB" panose="02010609060101010101" pitchFamily="49" charset="-122"/>
              <a:cs typeface="Arial" panose="020B0604020202020204" pitchFamily="34" charset="0"/>
            </a:endParaRPr>
          </a:p>
        </p:txBody>
      </p:sp>
      <p:pic>
        <p:nvPicPr>
          <p:cNvPr id="5" name="Picture 4">
            <a:extLst>
              <a:ext uri="{FF2B5EF4-FFF2-40B4-BE49-F238E27FC236}">
                <a16:creationId xmlns:a16="http://schemas.microsoft.com/office/drawing/2014/main" id="{DB751B05-9DEF-F07B-0CC5-2E137A7B5C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825" y="284411"/>
            <a:ext cx="1448298" cy="662730"/>
          </a:xfrm>
          <a:prstGeom prst="rect">
            <a:avLst/>
          </a:prstGeom>
        </p:spPr>
      </p:pic>
      <p:sp>
        <p:nvSpPr>
          <p:cNvPr id="15" name="Content Placeholder 2">
            <a:extLst>
              <a:ext uri="{FF2B5EF4-FFF2-40B4-BE49-F238E27FC236}">
                <a16:creationId xmlns:a16="http://schemas.microsoft.com/office/drawing/2014/main" id="{7CF5A1A5-99EE-434B-C544-ACE7ABAE561C}"/>
              </a:ext>
            </a:extLst>
          </p:cNvPr>
          <p:cNvSpPr txBox="1">
            <a:spLocks/>
          </p:cNvSpPr>
          <p:nvPr/>
        </p:nvSpPr>
        <p:spPr>
          <a:xfrm>
            <a:off x="233695" y="1586429"/>
            <a:ext cx="6225779" cy="830935"/>
          </a:xfrm>
          <a:prstGeom prst="rect">
            <a:avLst/>
          </a:prstGeom>
        </p:spPr>
        <p:txBody>
          <a:bodyPr vert="horz" lIns="91440" tIns="45720" rIns="91440" bIns="45720" rtlCol="0">
            <a:noAutofit/>
          </a:bodyPr>
          <a:lstStyle>
            <a:lvl1pPr marL="171450" indent="-137160" algn="l" defTabSz="685800" rtl="0" eaLnBrk="1" latinLnBrk="0" hangingPunct="1">
              <a:lnSpc>
                <a:spcPct val="90000"/>
              </a:lnSpc>
              <a:spcBef>
                <a:spcPts val="1000"/>
              </a:spcBef>
              <a:buClr>
                <a:schemeClr val="tx1"/>
              </a:buClr>
              <a:buSzPct val="80000"/>
              <a:buFont typeface="Corbel" pitchFamily="34" charset="0"/>
              <a:buChar char="•"/>
              <a:defRPr sz="200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8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60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a:lstStyle>
          <a:p>
            <a:pPr marL="0" indent="0" algn="just">
              <a:buClr>
                <a:prstClr val="black"/>
              </a:buClr>
              <a:buFont typeface="Corbel" pitchFamily="34" charset="0"/>
              <a:buNone/>
            </a:pPr>
            <a:r>
              <a:rPr lang="mn-MN" sz="1600" dirty="0">
                <a:solidFill>
                  <a:prstClr val="black"/>
                </a:solidFill>
                <a:latin typeface="Times New Roman" panose="02020603050405020304" pitchFamily="18" charset="0"/>
                <a:cs typeface="Times New Roman" panose="02020603050405020304" pitchFamily="18" charset="0"/>
              </a:rPr>
              <a:t>“МОНГОЛ НААДАМ ЦОГЦОЛБОР” ОНӨТҮГ нь Үндэсний Их Баяр Наадам,  Спортын тэмцээн уралдаан, Соёл урлагийн арга хэмжээнүүдийг жилийн дөрвөн улиралд зохион байгуулж, дүрмээр хүлээсэн чиг үүргийн хүрээнд нийслэлийн төсөвд орлого бүрдүүлэн ажилладаг.  </a:t>
            </a:r>
          </a:p>
        </p:txBody>
      </p:sp>
      <p:sp>
        <p:nvSpPr>
          <p:cNvPr id="16" name="Content Placeholder 2">
            <a:extLst>
              <a:ext uri="{FF2B5EF4-FFF2-40B4-BE49-F238E27FC236}">
                <a16:creationId xmlns:a16="http://schemas.microsoft.com/office/drawing/2014/main" id="{DC9CFEED-5C8A-4AC3-7159-1B9136E35F9C}"/>
              </a:ext>
            </a:extLst>
          </p:cNvPr>
          <p:cNvSpPr txBox="1">
            <a:spLocks/>
          </p:cNvSpPr>
          <p:nvPr/>
        </p:nvSpPr>
        <p:spPr>
          <a:xfrm>
            <a:off x="2777134" y="2574803"/>
            <a:ext cx="3743557" cy="5354613"/>
          </a:xfrm>
          <a:prstGeom prst="rect">
            <a:avLst/>
          </a:prstGeom>
        </p:spPr>
        <p:txBody>
          <a:bodyPr vert="horz" lIns="91440" tIns="45720" rIns="91440" bIns="45720" rtlCol="0">
            <a:noAutofit/>
          </a:bodyPr>
          <a:lstStyle>
            <a:lvl1pPr marL="171450" indent="-137160" algn="l" defTabSz="685800" rtl="0" eaLnBrk="1" latinLnBrk="0" hangingPunct="1">
              <a:lnSpc>
                <a:spcPct val="90000"/>
              </a:lnSpc>
              <a:spcBef>
                <a:spcPts val="1000"/>
              </a:spcBef>
              <a:buClr>
                <a:schemeClr val="tx1"/>
              </a:buClr>
              <a:buSzPct val="80000"/>
              <a:buFont typeface="Corbel" pitchFamily="34" charset="0"/>
              <a:buChar char="•"/>
              <a:defRPr sz="200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8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60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a:lstStyle>
          <a:p>
            <a:pPr>
              <a:lnSpc>
                <a:spcPct val="100000"/>
              </a:lnSpc>
              <a:buClr>
                <a:srgbClr val="FF0000"/>
              </a:buClr>
              <a:buFont typeface="Wingdings" panose="05000000000000000000" pitchFamily="2" charset="2"/>
              <a:buChar char="v"/>
            </a:pPr>
            <a:r>
              <a:rPr lang="mn-MN" sz="1600" dirty="0">
                <a:solidFill>
                  <a:schemeClr val="bg1"/>
                </a:solidFill>
                <a:latin typeface="Times New Roman" panose="02020603050405020304" pitchFamily="18" charset="0"/>
                <a:cs typeface="Times New Roman" panose="02020603050405020304" pitchFamily="18" charset="0"/>
              </a:rPr>
              <a:t> Үндэсний Их Баяр Наадам – Хурдан морины уралдаан</a:t>
            </a:r>
          </a:p>
          <a:p>
            <a:pPr>
              <a:lnSpc>
                <a:spcPct val="100000"/>
              </a:lnSpc>
              <a:buClr>
                <a:srgbClr val="FF0000"/>
              </a:buClr>
              <a:buFont typeface="Wingdings" panose="05000000000000000000" pitchFamily="2" charset="2"/>
              <a:buChar char="v"/>
            </a:pPr>
            <a:r>
              <a:rPr lang="mn-MN" sz="1600" dirty="0">
                <a:solidFill>
                  <a:schemeClr val="bg1"/>
                </a:solidFill>
                <a:latin typeface="Times New Roman" panose="02020603050405020304" pitchFamily="18" charset="0"/>
                <a:cs typeface="Times New Roman" panose="02020603050405020304" pitchFamily="18" charset="0"/>
              </a:rPr>
              <a:t> “Хүрээ цам, Даншиг наадам” Шашин, соёлын наадам</a:t>
            </a:r>
          </a:p>
          <a:p>
            <a:pPr>
              <a:lnSpc>
                <a:spcPct val="100000"/>
              </a:lnSpc>
              <a:buClr>
                <a:srgbClr val="FF0000"/>
              </a:buClr>
              <a:buFont typeface="Wingdings" panose="05000000000000000000" pitchFamily="2" charset="2"/>
              <a:buChar char="v"/>
            </a:pPr>
            <a:r>
              <a:rPr lang="mn-MN" sz="1600" dirty="0">
                <a:solidFill>
                  <a:schemeClr val="bg1"/>
                </a:solidFill>
                <a:latin typeface="Times New Roman" panose="02020603050405020304" pitchFamily="18" charset="0"/>
                <a:cs typeface="Times New Roman" panose="02020603050405020304" pitchFamily="18" charset="0"/>
              </a:rPr>
              <a:t> “Монгол хүү” үндэсний хүүхдийн баярын арга хэмжээ</a:t>
            </a:r>
          </a:p>
          <a:p>
            <a:pPr>
              <a:lnSpc>
                <a:spcPct val="100000"/>
              </a:lnSpc>
              <a:buClr>
                <a:srgbClr val="FF0000"/>
              </a:buClr>
              <a:buFont typeface="Wingdings" panose="05000000000000000000" pitchFamily="2" charset="2"/>
              <a:buChar char="v"/>
            </a:pPr>
            <a:r>
              <a:rPr lang="mn-MN" sz="1600" dirty="0">
                <a:solidFill>
                  <a:schemeClr val="bg1"/>
                </a:solidFill>
                <a:latin typeface="Times New Roman" panose="02020603050405020304" pitchFamily="18" charset="0"/>
                <a:cs typeface="Times New Roman" panose="02020603050405020304" pitchFamily="18" charset="0"/>
              </a:rPr>
              <a:t> Монголын үндэсний спортын  их наадам</a:t>
            </a:r>
          </a:p>
          <a:p>
            <a:pPr>
              <a:lnSpc>
                <a:spcPct val="100000"/>
              </a:lnSpc>
              <a:buClr>
                <a:srgbClr val="FF0000"/>
              </a:buClr>
              <a:buFont typeface="Wingdings" panose="05000000000000000000" pitchFamily="2" charset="2"/>
              <a:buChar char="v"/>
            </a:pPr>
            <a:r>
              <a:rPr lang="mn-MN" sz="1600" dirty="0">
                <a:solidFill>
                  <a:schemeClr val="bg1"/>
                </a:solidFill>
                <a:latin typeface="Times New Roman" panose="02020603050405020304" pitchFamily="18" charset="0"/>
                <a:cs typeface="Times New Roman" panose="02020603050405020304" pitchFamily="18" charset="0"/>
              </a:rPr>
              <a:t> “Нүүдэлчин Монгол” соёлын их наадам</a:t>
            </a:r>
          </a:p>
          <a:p>
            <a:pPr>
              <a:lnSpc>
                <a:spcPct val="100000"/>
              </a:lnSpc>
              <a:buClr>
                <a:srgbClr val="FF0000"/>
              </a:buClr>
              <a:buFont typeface="Wingdings" panose="05000000000000000000" pitchFamily="2" charset="2"/>
              <a:buChar char="v"/>
            </a:pPr>
            <a:r>
              <a:rPr lang="mn-MN" sz="1600" dirty="0">
                <a:solidFill>
                  <a:schemeClr val="bg1"/>
                </a:solidFill>
                <a:latin typeface="Times New Roman" panose="02020603050405020304" pitchFamily="18" charset="0"/>
                <a:cs typeface="Times New Roman" panose="02020603050405020304" pitchFamily="18" charset="0"/>
              </a:rPr>
              <a:t> Монголын шигшмэл хурдан морьдын “Их хурд” уралдаан </a:t>
            </a:r>
          </a:p>
          <a:p>
            <a:pPr>
              <a:lnSpc>
                <a:spcPct val="100000"/>
              </a:lnSpc>
              <a:buClr>
                <a:srgbClr val="FF0000"/>
              </a:buClr>
              <a:buFont typeface="Wingdings" panose="05000000000000000000" pitchFamily="2" charset="2"/>
              <a:buChar char="v"/>
            </a:pPr>
            <a:r>
              <a:rPr lang="mn-MN" sz="1600" dirty="0">
                <a:solidFill>
                  <a:schemeClr val="bg1"/>
                </a:solidFill>
                <a:latin typeface="Times New Roman" panose="02020603050405020304" pitchFamily="18" charset="0"/>
                <a:cs typeface="Times New Roman" panose="02020603050405020304" pitchFamily="18" charset="0"/>
              </a:rPr>
              <a:t> Эрүүл иргэн- Эко хөгжил нэгдсэн арга хэмжээ </a:t>
            </a:r>
          </a:p>
          <a:p>
            <a:pPr>
              <a:lnSpc>
                <a:spcPct val="100000"/>
              </a:lnSpc>
              <a:buClr>
                <a:srgbClr val="FF0000"/>
              </a:buClr>
              <a:buFont typeface="Wingdings" panose="05000000000000000000" pitchFamily="2" charset="2"/>
              <a:buChar char="v"/>
            </a:pPr>
            <a:r>
              <a:rPr lang="mn-MN" sz="1600" dirty="0">
                <a:solidFill>
                  <a:schemeClr val="bg1"/>
                </a:solidFill>
                <a:latin typeface="Times New Roman" panose="02020603050405020304" pitchFamily="18" charset="0"/>
                <a:cs typeface="Times New Roman" panose="02020603050405020304" pitchFamily="18" charset="0"/>
              </a:rPr>
              <a:t> “Мөнгөн Улаанбаатар” цасны баяр</a:t>
            </a:r>
          </a:p>
          <a:p>
            <a:pPr>
              <a:lnSpc>
                <a:spcPct val="100000"/>
              </a:lnSpc>
              <a:buClr>
                <a:srgbClr val="FF0000"/>
              </a:buClr>
              <a:buFont typeface="Wingdings" panose="05000000000000000000" pitchFamily="2" charset="2"/>
              <a:buChar char="v"/>
            </a:pPr>
            <a:r>
              <a:rPr lang="mn-MN" sz="1600" dirty="0">
                <a:solidFill>
                  <a:schemeClr val="bg1"/>
                </a:solidFill>
                <a:latin typeface="Times New Roman" panose="02020603050405020304" pitchFamily="18" charset="0"/>
                <a:cs typeface="Times New Roman" panose="02020603050405020304" pitchFamily="18" charset="0"/>
              </a:rPr>
              <a:t> “Тал нутгийн марафон” олон улсын гүйлтийн тэмцээн</a:t>
            </a:r>
          </a:p>
          <a:p>
            <a:pPr>
              <a:lnSpc>
                <a:spcPct val="100000"/>
              </a:lnSpc>
              <a:buClr>
                <a:srgbClr val="FF0000"/>
              </a:buClr>
              <a:buFont typeface="Wingdings" panose="05000000000000000000" pitchFamily="2" charset="2"/>
              <a:buChar char="v"/>
            </a:pPr>
            <a:r>
              <a:rPr lang="mn-MN" sz="1600" dirty="0">
                <a:solidFill>
                  <a:schemeClr val="bg1"/>
                </a:solidFill>
                <a:latin typeface="Times New Roman" panose="02020603050405020304" pitchFamily="18" charset="0"/>
                <a:cs typeface="Times New Roman" panose="02020603050405020304" pitchFamily="18" charset="0"/>
              </a:rPr>
              <a:t>“Айраг” фестиваль </a:t>
            </a:r>
          </a:p>
          <a:p>
            <a:pPr>
              <a:lnSpc>
                <a:spcPct val="100000"/>
              </a:lnSpc>
              <a:buClr>
                <a:srgbClr val="FF0000"/>
              </a:buClr>
              <a:buFont typeface="Wingdings" panose="05000000000000000000" pitchFamily="2" charset="2"/>
              <a:buChar char="v"/>
            </a:pPr>
            <a:r>
              <a:rPr lang="mn-MN" sz="1600" dirty="0">
                <a:solidFill>
                  <a:schemeClr val="bg1"/>
                </a:solidFill>
                <a:latin typeface="Times New Roman" panose="02020603050405020304" pitchFamily="18" charset="0"/>
                <a:cs typeface="Times New Roman" panose="02020603050405020304" pitchFamily="18" charset="0"/>
              </a:rPr>
              <a:t> Байгууллагуудын ойн арга хэмжээ </a:t>
            </a:r>
          </a:p>
          <a:p>
            <a:pPr>
              <a:lnSpc>
                <a:spcPct val="100000"/>
              </a:lnSpc>
              <a:buClr>
                <a:srgbClr val="FF0000"/>
              </a:buClr>
              <a:buFont typeface="Wingdings" panose="05000000000000000000" pitchFamily="2" charset="2"/>
              <a:buChar char="v"/>
            </a:pPr>
            <a:r>
              <a:rPr lang="mn-MN" sz="1600" dirty="0">
                <a:solidFill>
                  <a:schemeClr val="bg1"/>
                </a:solidFill>
                <a:latin typeface="Times New Roman" panose="02020603050405020304" pitchFamily="18" charset="0"/>
                <a:cs typeface="Times New Roman" panose="02020603050405020304" pitchFamily="18" charset="0"/>
              </a:rPr>
              <a:t> Бусад спорт тэмцээн уралдаанууд /дугуй, гүйлт гэх мэт/</a:t>
            </a:r>
          </a:p>
          <a:p>
            <a:pPr marL="34290" indent="0">
              <a:buNone/>
            </a:pPr>
            <a:endParaRPr lang="mn-MN" sz="1600" dirty="0">
              <a:solidFill>
                <a:schemeClr val="bg1"/>
              </a:solidFill>
              <a:latin typeface="Times New Roman" panose="02020603050405020304" pitchFamily="18" charset="0"/>
              <a:cs typeface="Times New Roman" panose="02020603050405020304" pitchFamily="18" charset="0"/>
            </a:endParaRPr>
          </a:p>
          <a:p>
            <a:pPr marL="34290" indent="0" algn="just">
              <a:lnSpc>
                <a:spcPct val="100000"/>
              </a:lnSpc>
              <a:buNone/>
            </a:pPr>
            <a:endParaRPr lang="en-US" sz="16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67F922B2-0CCF-B968-8FF2-8DD71EF6BC31}"/>
              </a:ext>
            </a:extLst>
          </p:cNvPr>
          <p:cNvPicPr>
            <a:picLocks noChangeAspect="1"/>
          </p:cNvPicPr>
          <p:nvPr/>
        </p:nvPicPr>
        <p:blipFill>
          <a:blip r:embed="rId4"/>
          <a:stretch>
            <a:fillRect/>
          </a:stretch>
        </p:blipFill>
        <p:spPr>
          <a:xfrm>
            <a:off x="867539" y="2761351"/>
            <a:ext cx="1565167" cy="1565167"/>
          </a:xfrm>
          <a:prstGeom prst="rect">
            <a:avLst/>
          </a:prstGeom>
        </p:spPr>
      </p:pic>
      <p:pic>
        <p:nvPicPr>
          <p:cNvPr id="3" name="Picture 2">
            <a:extLst>
              <a:ext uri="{FF2B5EF4-FFF2-40B4-BE49-F238E27FC236}">
                <a16:creationId xmlns:a16="http://schemas.microsoft.com/office/drawing/2014/main" id="{7B626DEE-A430-5AA0-4F78-E93DE928B658}"/>
              </a:ext>
            </a:extLst>
          </p:cNvPr>
          <p:cNvPicPr>
            <a:picLocks noChangeAspect="1"/>
          </p:cNvPicPr>
          <p:nvPr/>
        </p:nvPicPr>
        <p:blipFill>
          <a:blip r:embed="rId5"/>
          <a:stretch>
            <a:fillRect/>
          </a:stretch>
        </p:blipFill>
        <p:spPr>
          <a:xfrm>
            <a:off x="90574" y="4288699"/>
            <a:ext cx="1627352" cy="1627352"/>
          </a:xfrm>
          <a:prstGeom prst="rect">
            <a:avLst/>
          </a:prstGeom>
        </p:spPr>
      </p:pic>
      <p:pic>
        <p:nvPicPr>
          <p:cNvPr id="8" name="Picture 7">
            <a:extLst>
              <a:ext uri="{FF2B5EF4-FFF2-40B4-BE49-F238E27FC236}">
                <a16:creationId xmlns:a16="http://schemas.microsoft.com/office/drawing/2014/main" id="{B7AF2F2E-A3CB-72C9-6B96-768884680776}"/>
              </a:ext>
            </a:extLst>
          </p:cNvPr>
          <p:cNvPicPr>
            <a:picLocks noChangeAspect="1"/>
          </p:cNvPicPr>
          <p:nvPr/>
        </p:nvPicPr>
        <p:blipFill>
          <a:blip r:embed="rId6"/>
          <a:stretch>
            <a:fillRect/>
          </a:stretch>
        </p:blipFill>
        <p:spPr>
          <a:xfrm>
            <a:off x="925974" y="5964619"/>
            <a:ext cx="1583905" cy="1567633"/>
          </a:xfrm>
          <a:prstGeom prst="rect">
            <a:avLst/>
          </a:prstGeom>
        </p:spPr>
      </p:pic>
      <p:pic>
        <p:nvPicPr>
          <p:cNvPr id="17" name="Picture 16">
            <a:extLst>
              <a:ext uri="{FF2B5EF4-FFF2-40B4-BE49-F238E27FC236}">
                <a16:creationId xmlns:a16="http://schemas.microsoft.com/office/drawing/2014/main" id="{2ABCD289-D8A0-9CC3-E537-AD4636494DAC}"/>
              </a:ext>
            </a:extLst>
          </p:cNvPr>
          <p:cNvPicPr>
            <a:picLocks noChangeAspect="1"/>
          </p:cNvPicPr>
          <p:nvPr/>
        </p:nvPicPr>
        <p:blipFill>
          <a:blip r:embed="rId7"/>
          <a:stretch>
            <a:fillRect/>
          </a:stretch>
        </p:blipFill>
        <p:spPr>
          <a:xfrm>
            <a:off x="113154" y="7459960"/>
            <a:ext cx="1749704" cy="1719221"/>
          </a:xfrm>
          <a:prstGeom prst="rect">
            <a:avLst/>
          </a:prstGeom>
        </p:spPr>
      </p:pic>
      <p:pic>
        <p:nvPicPr>
          <p:cNvPr id="18" name="Picture 17">
            <a:extLst>
              <a:ext uri="{FF2B5EF4-FFF2-40B4-BE49-F238E27FC236}">
                <a16:creationId xmlns:a16="http://schemas.microsoft.com/office/drawing/2014/main" id="{E9662AE3-1124-F1A1-F2BC-2C7DFBA62E00}"/>
              </a:ext>
            </a:extLst>
          </p:cNvPr>
          <p:cNvPicPr>
            <a:picLocks noChangeAspect="1"/>
          </p:cNvPicPr>
          <p:nvPr/>
        </p:nvPicPr>
        <p:blipFill>
          <a:blip r:embed="rId8"/>
          <a:stretch>
            <a:fillRect/>
          </a:stretch>
        </p:blipFill>
        <p:spPr>
          <a:xfrm>
            <a:off x="-82416" y="8911182"/>
            <a:ext cx="6858000" cy="1176989"/>
          </a:xfrm>
          <a:prstGeom prst="rect">
            <a:avLst/>
          </a:prstGeom>
        </p:spPr>
      </p:pic>
    </p:spTree>
    <p:extLst>
      <p:ext uri="{BB962C8B-B14F-4D97-AF65-F5344CB8AC3E}">
        <p14:creationId xmlns:p14="http://schemas.microsoft.com/office/powerpoint/2010/main" val="39434846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1881</TotalTime>
  <Words>149</Words>
  <Application>Microsoft Office PowerPoint</Application>
  <PresentationFormat>A4 Paper (210x297 mm)</PresentationFormat>
  <Paragraphs>22</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AGBenguiat Mon</vt:lpstr>
      <vt:lpstr>Arial</vt:lpstr>
      <vt:lpstr>Calibri</vt:lpstr>
      <vt:lpstr>Century Gothic</vt:lpstr>
      <vt:lpstr>Corbel</vt:lpstr>
      <vt:lpstr>Times New Roman</vt:lpstr>
      <vt:lpstr>Wingdings</vt:lpstr>
      <vt:lpstr>Wingdings 3</vt:lpstr>
      <vt:lpstr>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ХОРООНЫ ТАНИЛЦУУЛГА </dc:title>
  <dc:creator>22-r khoroo zasag</dc:creator>
  <cp:lastModifiedBy>User</cp:lastModifiedBy>
  <cp:revision>65</cp:revision>
  <cp:lastPrinted>2025-03-28T02:01:33Z</cp:lastPrinted>
  <dcterms:created xsi:type="dcterms:W3CDTF">2023-04-29T04:41:49Z</dcterms:created>
  <dcterms:modified xsi:type="dcterms:W3CDTF">2025-05-27T01:42:03Z</dcterms:modified>
</cp:coreProperties>
</file>